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0.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11.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8"/>
    <p:sldMasterId id="2147483669" r:id="rId9"/>
  </p:sldMasterIdLst>
  <p:notesMasterIdLst>
    <p:notesMasterId r:id="rId35"/>
  </p:notesMasterIdLst>
  <p:sldIdLst>
    <p:sldId id="328" r:id="rId10"/>
    <p:sldId id="279" r:id="rId11"/>
    <p:sldId id="280" r:id="rId12"/>
    <p:sldId id="281" r:id="rId13"/>
    <p:sldId id="282" r:id="rId14"/>
    <p:sldId id="283" r:id="rId15"/>
    <p:sldId id="340" r:id="rId16"/>
    <p:sldId id="341" r:id="rId17"/>
    <p:sldId id="342" r:id="rId18"/>
    <p:sldId id="343" r:id="rId19"/>
    <p:sldId id="344" r:id="rId20"/>
    <p:sldId id="345" r:id="rId21"/>
    <p:sldId id="305" r:id="rId22"/>
    <p:sldId id="285" r:id="rId23"/>
    <p:sldId id="287" r:id="rId24"/>
    <p:sldId id="329" r:id="rId25"/>
    <p:sldId id="330" r:id="rId26"/>
    <p:sldId id="331" r:id="rId27"/>
    <p:sldId id="332" r:id="rId28"/>
    <p:sldId id="333" r:id="rId29"/>
    <p:sldId id="334" r:id="rId30"/>
    <p:sldId id="335" r:id="rId31"/>
    <p:sldId id="336" r:id="rId32"/>
    <p:sldId id="288" r:id="rId33"/>
    <p:sldId id="32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0464" autoAdjust="0"/>
  </p:normalViewPr>
  <p:slideViewPr>
    <p:cSldViewPr>
      <p:cViewPr>
        <p:scale>
          <a:sx n="114" d="100"/>
          <a:sy n="114" d="100"/>
        </p:scale>
        <p:origin x="-1554" y="-72"/>
      </p:cViewPr>
      <p:guideLst>
        <p:guide orient="horz" pos="384"/>
        <p:guide orient="horz" pos="1104"/>
        <p:guide orient="horz" pos="624"/>
        <p:guide pos="1968"/>
        <p:guide pos="384"/>
        <p:guide pos="960"/>
        <p:guide pos="4704"/>
        <p:guide pos="192"/>
        <p:guide pos="3936"/>
      </p:guideLst>
    </p:cSldViewPr>
  </p:slideViewPr>
  <p:outlineViewPr>
    <p:cViewPr>
      <p:scale>
        <a:sx n="33" d="100"/>
        <a:sy n="33" d="100"/>
      </p:scale>
      <p:origin x="0" y="6852"/>
    </p:cViewPr>
  </p:outlineViewPr>
  <p:notesTextViewPr>
    <p:cViewPr>
      <p:scale>
        <a:sx n="1" d="1"/>
        <a:sy n="1" d="1"/>
      </p:scale>
      <p:origin x="0" y="0"/>
    </p:cViewPr>
  </p:notesTextViewPr>
  <p:notesViewPr>
    <p:cSldViewPr showGuides="1">
      <p:cViewPr varScale="1">
        <p:scale>
          <a:sx n="70" d="100"/>
          <a:sy n="70" d="100"/>
        </p:scale>
        <p:origin x="-276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5/21/2015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‹Nr.›</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itchFamily="34" charset="0"/>
        <a:ea typeface="Segoe UI" pitchFamily="34" charset="0"/>
        <a:cs typeface="Segoe UI" pitchFamily="34" charset="0"/>
      </a:defRPr>
    </a:lvl1pPr>
    <a:lvl2pPr marL="457200" algn="l" defTabSz="914400" rtl="0" eaLnBrk="1" latinLnBrk="0" hangingPunct="1">
      <a:defRPr sz="1200" kern="1200">
        <a:solidFill>
          <a:schemeClr val="tx1"/>
        </a:solidFill>
        <a:latin typeface="Segoe UI" pitchFamily="34" charset="0"/>
        <a:ea typeface="Segoe UI" pitchFamily="34" charset="0"/>
        <a:cs typeface="Segoe UI" pitchFamily="34" charset="0"/>
      </a:defRPr>
    </a:lvl2pPr>
    <a:lvl3pPr marL="914400" algn="l" defTabSz="914400" rtl="0" eaLnBrk="1" latinLnBrk="0" hangingPunct="1">
      <a:defRPr sz="1200" kern="1200">
        <a:solidFill>
          <a:schemeClr val="tx1"/>
        </a:solidFill>
        <a:latin typeface="Segoe UI" pitchFamily="34" charset="0"/>
        <a:ea typeface="Segoe UI" pitchFamily="34" charset="0"/>
        <a:cs typeface="Segoe UI" pitchFamily="34" charset="0"/>
      </a:defRPr>
    </a:lvl3pPr>
    <a:lvl4pPr marL="1371600" algn="l" defTabSz="914400" rtl="0" eaLnBrk="1" latinLnBrk="0" hangingPunct="1">
      <a:defRPr sz="1200" kern="1200">
        <a:solidFill>
          <a:schemeClr val="tx1"/>
        </a:solidFill>
        <a:latin typeface="Segoe UI" pitchFamily="34" charset="0"/>
        <a:ea typeface="Segoe UI" pitchFamily="34" charset="0"/>
        <a:cs typeface="Segoe UI" pitchFamily="34" charset="0"/>
      </a:defRPr>
    </a:lvl4pPr>
    <a:lvl5pPr marL="1828800" algn="l" defTabSz="914400" rtl="0" eaLnBrk="1" latinLnBrk="0" hangingPunct="1">
      <a:defRPr sz="1200" kern="1200">
        <a:solidFill>
          <a:schemeClr val="tx1"/>
        </a:solidFill>
        <a:latin typeface="Segoe UI" pitchFamily="34" charset="0"/>
        <a:ea typeface="Segoe UI" pitchFamily="34" charset="0"/>
        <a:cs typeface="Segoe UI"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buNone/>
            </a:pPr>
            <a:r>
              <a:rPr lang="de-DE" sz="1200" b="0" i="0" noProof="0" dirty="0" smtClean="0">
                <a:solidFill>
                  <a:schemeClr val="tx1"/>
                </a:solidFill>
                <a:latin typeface="Segoe UI"/>
                <a:cs typeface="Segoe UI"/>
              </a:rPr>
              <a:t>Laden Sie PowerPoint Viewer herunter (http://www.microsoft.com/downloads/de-de/details.aspx?familyid=cb9bf144-1076-4615-9951-294eeb832823&amp;displaylang=de).</a:t>
            </a:r>
            <a:endParaRPr lang="de-DE" sz="1200" b="0" i="0" noProof="0" dirty="0">
              <a:solidFill>
                <a:schemeClr val="tx1"/>
              </a:solidFill>
              <a:latin typeface="Segoe UI"/>
              <a:cs typeface="Segoe UI"/>
            </a:endParaRPr>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a:t>
            </a:fld>
            <a:endParaRPr lang="en-US" sz="1200" b="0" i="0">
              <a:latin typeface="Calibri"/>
              <a:ea typeface="+mn-ea"/>
              <a:cs typeface="+mn-cs"/>
            </a:endParaRPr>
          </a:p>
        </p:txBody>
      </p:sp>
    </p:spTree>
    <p:extLst>
      <p:ext uri="{BB962C8B-B14F-4D97-AF65-F5344CB8AC3E}">
        <p14:creationId xmlns:p14="http://schemas.microsoft.com/office/powerpoint/2010/main" val="58612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de-DE" sz="1200" b="0" i="0" noProof="0" dirty="0" smtClean="0">
                <a:solidFill>
                  <a:schemeClr val="tx1"/>
                </a:solidFill>
                <a:effectLst/>
                <a:latin typeface="Segoe UI"/>
                <a:cs typeface="Segoe UI"/>
              </a:rPr>
              <a:t>[</a:t>
            </a:r>
            <a:r>
              <a:rPr lang="de-DE" sz="1200" b="1" i="0" noProof="0" dirty="0" smtClean="0">
                <a:solidFill>
                  <a:schemeClr val="tx1"/>
                </a:solidFill>
                <a:effectLst/>
                <a:latin typeface="Segoe UI"/>
                <a:cs typeface="Segoe UI"/>
              </a:rPr>
              <a:t>Hinweis für den Kursleiter: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bei der Wiedergabe dieses Videos Probleme auftreten, wenn beispielsweise die Meldung "Codec nicht verfügbar"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im Videowiedergabefenster angezeigt wird, wurde die Präsentation ggf. in der geschützten Ansicht geöffnet.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Sie die Videowiedergabe ermöglichen möchten, klicken Sie auf der gelben Sicherheitsstatusleiste im oberen Bereich des PowerPoint-Fensters auf </a:t>
            </a:r>
            <a:r>
              <a:rPr lang="de-DE" sz="1200" b="1" i="0" noProof="0" dirty="0" smtClean="0">
                <a:solidFill>
                  <a:schemeClr val="tx1"/>
                </a:solidFill>
                <a:effectLst/>
                <a:latin typeface="Segoe UI"/>
                <a:cs typeface="Segoe UI"/>
              </a:rPr>
              <a:t>Bearbeitung aktivieren</a:t>
            </a:r>
            <a:r>
              <a:rPr lang="de-DE" sz="1200" b="0" i="0" noProof="0" dirty="0" smtClean="0">
                <a:solidFill>
                  <a:schemeClr val="tx1"/>
                </a:solidFill>
                <a:effectLst/>
                <a:latin typeface="Segoe UI"/>
                <a:cs typeface="Segoe UI"/>
              </a:rPr>
              <a: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Beachten Sie, dass das Video auch bei aktivierter geschützter Ansicht in der Bildschirmpräsentationsansicht korrekt angezeigt werden sollte.]</a:t>
            </a:r>
          </a:p>
          <a:p>
            <a:pPr marL="0" algn="l" defTabSz="914400">
              <a:buNone/>
            </a:pPr>
            <a:endParaRPr lang="de-DE" noProof="0" dirty="0" smtClean="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10</a:t>
            </a:fld>
            <a:endParaRPr lang="en-US" sz="1200" b="0" i="0">
              <a:latin typeface="Calibri"/>
              <a:ea typeface="+mn-ea"/>
              <a:cs typeface="+mn-cs"/>
            </a:endParaRPr>
          </a:p>
        </p:txBody>
      </p:sp>
    </p:spTree>
    <p:extLst>
      <p:ext uri="{BB962C8B-B14F-4D97-AF65-F5344CB8AC3E}">
        <p14:creationId xmlns:p14="http://schemas.microsoft.com/office/powerpoint/2010/main" val="414406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de-DE" sz="1200" b="0" i="0" noProof="0" dirty="0" smtClean="0">
                <a:solidFill>
                  <a:schemeClr val="tx1"/>
                </a:solidFill>
                <a:effectLst/>
                <a:latin typeface="Segoe UI"/>
                <a:cs typeface="Segoe UI"/>
              </a:rPr>
              <a:t>[</a:t>
            </a:r>
            <a:r>
              <a:rPr lang="de-DE" sz="1200" b="1" i="0" noProof="0" dirty="0" smtClean="0">
                <a:solidFill>
                  <a:schemeClr val="tx1"/>
                </a:solidFill>
                <a:effectLst/>
                <a:latin typeface="Segoe UI"/>
                <a:cs typeface="Segoe UI"/>
              </a:rPr>
              <a:t>Hinweis für den Kursleiter: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bei der Wiedergabe dieses Videos Probleme auftreten, wenn beispielsweise die Meldung "Codec nicht verfügbar"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im Videowiedergabefenster angezeigt wird, wurde die Präsentation ggf. in der geschützten Ansicht geöffnet.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Sie die Videowiedergabe ermöglichen möchten, klicken Sie auf der gelben Sicherheitsstatusleiste im oberen Bereich des PowerPoint-Fensters auf </a:t>
            </a:r>
            <a:r>
              <a:rPr lang="de-DE" sz="1200" b="1" i="0" noProof="0" dirty="0" smtClean="0">
                <a:solidFill>
                  <a:schemeClr val="tx1"/>
                </a:solidFill>
                <a:effectLst/>
                <a:latin typeface="Segoe UI"/>
                <a:cs typeface="Segoe UI"/>
              </a:rPr>
              <a:t>Bearbeitung aktivieren</a:t>
            </a:r>
            <a:r>
              <a:rPr lang="de-DE" sz="1200" b="0" i="0" noProof="0" dirty="0" smtClean="0">
                <a:solidFill>
                  <a:schemeClr val="tx1"/>
                </a:solidFill>
                <a:effectLst/>
                <a:latin typeface="Segoe UI"/>
                <a:cs typeface="Segoe UI"/>
              </a:rPr>
              <a: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Beachten Sie, dass das Video auch bei aktivierter geschützter Ansicht in der Bildschirmpräsentationsansicht korrekt angezeigt werden sollte.]</a:t>
            </a:r>
          </a:p>
          <a:p>
            <a:pPr marL="0" algn="l" defTabSz="914400">
              <a:buNone/>
            </a:pPr>
            <a:endParaRPr lang="de-DE" noProof="0" dirty="0" smtClean="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11</a:t>
            </a:fld>
            <a:endParaRPr lang="en-US" sz="1200" b="0" i="0">
              <a:latin typeface="Calibri"/>
              <a:ea typeface="+mn-ea"/>
              <a:cs typeface="+mn-cs"/>
            </a:endParaRPr>
          </a:p>
        </p:txBody>
      </p:sp>
    </p:spTree>
    <p:extLst>
      <p:ext uri="{BB962C8B-B14F-4D97-AF65-F5344CB8AC3E}">
        <p14:creationId xmlns:p14="http://schemas.microsoft.com/office/powerpoint/2010/main" val="414406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de-DE" sz="1200" b="0" i="0" noProof="0" dirty="0" smtClean="0">
                <a:solidFill>
                  <a:schemeClr val="tx1"/>
                </a:solidFill>
                <a:effectLst/>
                <a:latin typeface="Segoe UI"/>
                <a:cs typeface="Segoe UI"/>
              </a:rPr>
              <a:t>[</a:t>
            </a:r>
            <a:r>
              <a:rPr lang="de-DE" sz="1200" b="1" i="0" noProof="0" dirty="0" smtClean="0">
                <a:solidFill>
                  <a:schemeClr val="tx1"/>
                </a:solidFill>
                <a:effectLst/>
                <a:latin typeface="Segoe UI"/>
                <a:cs typeface="Segoe UI"/>
              </a:rPr>
              <a:t>Hinweis für den Kursleiter: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bei der Wiedergabe dieses Videos Probleme auftreten, wenn beispielsweise die Meldung "Codec nicht verfügbar"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im Videowiedergabefenster angezeigt wird, wurde die Präsentation ggf. in der geschützten Ansicht geöffnet.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Sie die Videowiedergabe ermöglichen möchten, klicken Sie auf der gelben Sicherheitsstatusleiste im oberen Bereich des PowerPoint-Fensters auf </a:t>
            </a:r>
            <a:r>
              <a:rPr lang="de-DE" sz="1200" b="1" i="0" noProof="0" dirty="0" smtClean="0">
                <a:solidFill>
                  <a:schemeClr val="tx1"/>
                </a:solidFill>
                <a:effectLst/>
                <a:latin typeface="Segoe UI"/>
                <a:cs typeface="Segoe UI"/>
              </a:rPr>
              <a:t>Bearbeitung aktivieren</a:t>
            </a:r>
            <a:r>
              <a:rPr lang="de-DE" sz="1200" b="0" i="0" noProof="0" dirty="0" smtClean="0">
                <a:solidFill>
                  <a:schemeClr val="tx1"/>
                </a:solidFill>
                <a:effectLst/>
                <a:latin typeface="Segoe UI"/>
                <a:cs typeface="Segoe UI"/>
              </a:rPr>
              <a: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Beachten Sie, dass das Video auch bei aktivierter geschützter Ansicht in der Bildschirmpräsentationsansicht korrekt angezeigt werden sollte.]</a:t>
            </a:r>
          </a:p>
          <a:p>
            <a:pPr marL="0" algn="l" defTabSz="914400">
              <a:buNone/>
            </a:pPr>
            <a:endParaRPr lang="de-DE" noProof="0" dirty="0" smtClean="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12</a:t>
            </a:fld>
            <a:endParaRPr lang="en-US" sz="1200" b="0" i="0">
              <a:latin typeface="Calibri"/>
              <a:ea typeface="+mn-ea"/>
              <a:cs typeface="+mn-cs"/>
            </a:endParaRPr>
          </a:p>
        </p:txBody>
      </p:sp>
    </p:spTree>
    <p:extLst>
      <p:ext uri="{BB962C8B-B14F-4D97-AF65-F5344CB8AC3E}">
        <p14:creationId xmlns:p14="http://schemas.microsoft.com/office/powerpoint/2010/main" val="414406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buNone/>
            </a:pPr>
            <a:r>
              <a:rPr lang="de-DE" sz="1200" b="0" i="0" noProof="0" dirty="0" smtClean="0">
                <a:solidFill>
                  <a:schemeClr val="tx1"/>
                </a:solidFill>
                <a:latin typeface="Segoe UI"/>
                <a:cs typeface="Segoe UI"/>
              </a:rPr>
              <a:t>[</a:t>
            </a:r>
            <a:r>
              <a:rPr lang="de-DE" sz="1200" b="1" i="0" noProof="0" dirty="0" smtClean="0">
                <a:solidFill>
                  <a:schemeClr val="tx1"/>
                </a:solidFill>
                <a:latin typeface="Segoe UI"/>
                <a:cs typeface="Segoe UI"/>
              </a:rPr>
              <a:t>Hinweis für den Kursleiter</a:t>
            </a:r>
            <a:r>
              <a:rPr lang="de-DE" sz="1200" b="0" i="0" noProof="0" dirty="0" smtClean="0">
                <a:solidFill>
                  <a:schemeClr val="tx1"/>
                </a:solidFill>
                <a:latin typeface="Segoe UI"/>
                <a:cs typeface="Segoe UI"/>
              </a:rPr>
              <a:t>: Wenn Excel 2010 auf Ihrem Computer installiert ist, können Sie auf den Link auf der Folie klicken, um zu einer Onlineübung zu wechseln. In der Übung können Sie jede der Aufgaben in Excel 2010 durcharbeiten (wie in den Anleitungen erläutert). Wichtig: Ohne Excel 2010 können Sie nicht auf die Übungsanleitungen zugreifen.]</a:t>
            </a:r>
            <a:endParaRPr lang="de-DE" sz="1200" b="0" i="0" noProof="0" dirty="0">
              <a:solidFill>
                <a:schemeClr val="tx1"/>
              </a:solidFill>
              <a:latin typeface="Segoe UI"/>
              <a:cs typeface="Segoe UI"/>
            </a:endParaRPr>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13</a:t>
            </a:fld>
            <a:endParaRPr lang="en-US" sz="1200" b="0" i="0">
              <a:latin typeface="Calibri"/>
              <a:ea typeface="+mn-ea"/>
              <a:cs typeface="+mn-cs"/>
            </a:endParaRPr>
          </a:p>
        </p:txBody>
      </p:sp>
    </p:spTree>
    <p:extLst>
      <p:ext uri="{BB962C8B-B14F-4D97-AF65-F5344CB8AC3E}">
        <p14:creationId xmlns:p14="http://schemas.microsoft.com/office/powerpoint/2010/main" val="95682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14</a:t>
            </a:fld>
            <a:endParaRPr lang="en-US" sz="1200" b="0" i="0">
              <a:latin typeface="Calibri"/>
              <a:ea typeface="+mn-ea"/>
              <a:cs typeface="+mn-cs"/>
            </a:endParaRPr>
          </a:p>
        </p:txBody>
      </p:sp>
    </p:spTree>
    <p:extLst>
      <p:ext uri="{BB962C8B-B14F-4D97-AF65-F5344CB8AC3E}">
        <p14:creationId xmlns:p14="http://schemas.microsoft.com/office/powerpoint/2010/main" val="70161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15</a:t>
            </a:fld>
            <a:endParaRPr lang="en-US" sz="1200" b="0" i="0">
              <a:latin typeface="Calibri"/>
              <a:ea typeface="+mn-ea"/>
              <a:cs typeface="+mn-cs"/>
            </a:endParaRPr>
          </a:p>
        </p:txBody>
      </p:sp>
    </p:spTree>
    <p:extLst>
      <p:ext uri="{BB962C8B-B14F-4D97-AF65-F5344CB8AC3E}">
        <p14:creationId xmlns:p14="http://schemas.microsoft.com/office/powerpoint/2010/main" val="3293109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16</a:t>
            </a:fld>
            <a:endParaRPr lang="en-US" sz="1200" b="0" i="0">
              <a:latin typeface="Calibri"/>
              <a:ea typeface="+mn-ea"/>
              <a:cs typeface="+mn-cs"/>
            </a:endParaRPr>
          </a:p>
        </p:txBody>
      </p:sp>
    </p:spTree>
    <p:extLst>
      <p:ext uri="{BB962C8B-B14F-4D97-AF65-F5344CB8AC3E}">
        <p14:creationId xmlns:p14="http://schemas.microsoft.com/office/powerpoint/2010/main" val="701614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17</a:t>
            </a:fld>
            <a:endParaRPr lang="en-US" sz="1200" b="0" i="0">
              <a:latin typeface="Calibri"/>
              <a:ea typeface="+mn-ea"/>
              <a:cs typeface="+mn-cs"/>
            </a:endParaRPr>
          </a:p>
        </p:txBody>
      </p:sp>
    </p:spTree>
    <p:extLst>
      <p:ext uri="{BB962C8B-B14F-4D97-AF65-F5344CB8AC3E}">
        <p14:creationId xmlns:p14="http://schemas.microsoft.com/office/powerpoint/2010/main" val="278660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18</a:t>
            </a:fld>
            <a:endParaRPr lang="en-US" sz="1200" b="0" i="0">
              <a:latin typeface="Calibri"/>
              <a:ea typeface="+mn-ea"/>
              <a:cs typeface="+mn-cs"/>
            </a:endParaRPr>
          </a:p>
        </p:txBody>
      </p:sp>
    </p:spTree>
    <p:extLst>
      <p:ext uri="{BB962C8B-B14F-4D97-AF65-F5344CB8AC3E}">
        <p14:creationId xmlns:p14="http://schemas.microsoft.com/office/powerpoint/2010/main" val="70161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19</a:t>
            </a:fld>
            <a:endParaRPr lang="en-US" sz="1200" b="0" i="0">
              <a:latin typeface="Calibri"/>
              <a:ea typeface="+mn-ea"/>
              <a:cs typeface="+mn-cs"/>
            </a:endParaRPr>
          </a:p>
        </p:txBody>
      </p:sp>
    </p:spTree>
    <p:extLst>
      <p:ext uri="{BB962C8B-B14F-4D97-AF65-F5344CB8AC3E}">
        <p14:creationId xmlns:p14="http://schemas.microsoft.com/office/powerpoint/2010/main" val="155965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buNone/>
            </a:pPr>
            <a:r>
              <a:rPr lang="de-DE" sz="1200" b="0" i="0" noProof="0" dirty="0" smtClean="0">
                <a:solidFill>
                  <a:schemeClr val="tx1"/>
                </a:solidFill>
                <a:latin typeface="Segoe UI"/>
                <a:cs typeface="Segoe UI"/>
              </a:rPr>
              <a:t>[</a:t>
            </a:r>
            <a:r>
              <a:rPr lang="de-DE" sz="1200" b="1" i="0" noProof="0" dirty="0" smtClean="0">
                <a:solidFill>
                  <a:schemeClr val="tx1"/>
                </a:solidFill>
                <a:latin typeface="Segoe UI"/>
                <a:cs typeface="Segoe UI"/>
              </a:rPr>
              <a:t>Hinweise für den Kursleiter</a:t>
            </a:r>
            <a:r>
              <a:rPr lang="de-DE" sz="1200" b="0" i="0" noProof="0" dirty="0" smtClean="0">
                <a:solidFill>
                  <a:schemeClr val="tx1"/>
                </a:solidFill>
                <a:latin typeface="Segoe UI"/>
                <a:cs typeface="Segoe UI"/>
              </a:rPr>
              <a:t>: </a:t>
            </a:r>
          </a:p>
          <a:p>
            <a:pPr marL="173736" indent="-173736" algn="l" defTabSz="914400">
              <a:buClr>
                <a:schemeClr val="tx1"/>
              </a:buClr>
              <a:buFont typeface="Arial"/>
              <a:buChar char="•"/>
            </a:pPr>
            <a:r>
              <a:rPr lang="de-DE" sz="1200" b="0" i="0" noProof="0" dirty="0" smtClean="0">
                <a:solidFill>
                  <a:schemeClr val="tx1"/>
                </a:solidFill>
                <a:effectLst/>
                <a:latin typeface="Segoe UI"/>
                <a:cs typeface="Segoe UI"/>
              </a:rPr>
              <a:t>Diese Präsentation muss</a:t>
            </a:r>
            <a:r>
              <a:rPr lang="de-DE" sz="1200" b="0" i="0" baseline="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in PowerPoint 2010 angezeigt werden.</a:t>
            </a:r>
            <a:r>
              <a:rPr lang="de-DE" sz="1200" b="0" i="0" baseline="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PowerPoint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2010 nicht installiert ist, können die in dieser Präsentation enthaltenen Videos nicht wiedergegeben werden.</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PowerPoint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2010 nicht installiert ist, laden Sie PowerPoint Viewer herunter, um diese Dateien anzeigen zu können</a:t>
            </a:r>
            <a:r>
              <a:rPr lang="de-DE" sz="1200" b="0" i="0" baseline="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(http://www.microsoft.com/downloads/de-de/details.aspx?familyid=cb9bf144-1076-4615-9951-294eeb832823&amp;displaylang=de).</a:t>
            </a:r>
          </a:p>
          <a:p>
            <a:pPr marL="173736" indent="-173736" algn="l" defTabSz="914400">
              <a:buClr>
                <a:schemeClr val="tx1"/>
              </a:buClr>
              <a:buFont typeface="Arial"/>
              <a:buChar char="•"/>
            </a:pPr>
            <a:r>
              <a:rPr lang="de-DE" sz="1200" b="0" i="0" noProof="0" dirty="0" smtClean="0">
                <a:solidFill>
                  <a:schemeClr val="tx1"/>
                </a:solidFill>
                <a:effectLst/>
                <a:latin typeface="Segoe UI"/>
                <a:cs typeface="Segoe UI"/>
              </a:rPr>
              <a:t>Wenn im oberen Bereich des PowerPoint-Bildschirms die gelbe Sicherheitsstatusleiste angezeigt wird oder wenn im Videowiedergabefenster eine Meldung erscheint, die besagt, dass ein Codec nicht verfügbar ist, wurde die Präsentation ggf. in der geschützten Ansicht geöffnet.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Sie die Videowiedergabe ermöglichen möchten, klicken Sie auf der gelben Sicherheitsstatusleiste im oberen Bereich des PowerPoint-Fensters auf </a:t>
            </a:r>
            <a:r>
              <a:rPr lang="de-DE" sz="1200" b="1" i="0" noProof="0" dirty="0" smtClean="0">
                <a:solidFill>
                  <a:schemeClr val="tx1"/>
                </a:solidFill>
                <a:effectLst/>
                <a:latin typeface="Segoe UI"/>
                <a:cs typeface="Segoe UI"/>
              </a:rPr>
              <a:t>Bearbeitung aktivieren</a:t>
            </a:r>
            <a:r>
              <a:rPr lang="de-DE" sz="1200" b="0" i="0" noProof="0" dirty="0" smtClean="0">
                <a:solidFill>
                  <a:schemeClr val="tx1"/>
                </a:solidFill>
                <a:effectLst/>
                <a:latin typeface="Segoe UI"/>
                <a:cs typeface="Segoe UI"/>
              </a:rPr>
              <a:t>.</a:t>
            </a:r>
          </a:p>
          <a:p>
            <a:pPr marL="173736" indent="-173736" algn="l" defTabSz="914400">
              <a:buClr>
                <a:schemeClr val="tx1"/>
              </a:buClr>
              <a:buFont typeface="Arial"/>
              <a:buChar char="•"/>
            </a:pPr>
            <a:r>
              <a:rPr lang="de-DE" sz="1200" b="0" i="0" noProof="0" dirty="0" smtClean="0">
                <a:solidFill>
                  <a:schemeClr val="tx1"/>
                </a:solidFill>
                <a:latin typeface="Segoe UI"/>
                <a:cs typeface="Segoe UI"/>
              </a:rPr>
              <a:t>Links zu anderen zum Download bereitstehenden Excel-Schulungspräsentationen finden Sie auf der Seite "Office 2010-Schulungen herunterladen" (http://office.microsoft.com/</a:t>
            </a:r>
            <a:r>
              <a:rPr lang="cs-CZ" sz="1200" b="0" i="0" noProof="0" dirty="0" smtClean="0">
                <a:solidFill>
                  <a:schemeClr val="tx1"/>
                </a:solidFill>
                <a:latin typeface="Segoe UI"/>
                <a:cs typeface="Segoe UI"/>
              </a:rPr>
              <a:t>de</a:t>
            </a:r>
            <a:r>
              <a:rPr lang="de-DE" sz="1200" b="0" i="0" noProof="0" dirty="0" smtClean="0">
                <a:solidFill>
                  <a:schemeClr val="tx1"/>
                </a:solidFill>
                <a:latin typeface="Segoe UI"/>
                <a:cs typeface="Segoe UI"/>
              </a:rPr>
              <a:t>-</a:t>
            </a:r>
            <a:r>
              <a:rPr lang="cs-CZ" sz="1200" b="0" i="0" noProof="0" dirty="0" smtClean="0">
                <a:solidFill>
                  <a:schemeClr val="tx1"/>
                </a:solidFill>
                <a:latin typeface="Segoe UI"/>
                <a:cs typeface="Segoe UI"/>
              </a:rPr>
              <a:t>de</a:t>
            </a:r>
            <a:r>
              <a:rPr lang="de-DE" sz="1200" b="0" i="0" noProof="0" dirty="0" smtClean="0">
                <a:solidFill>
                  <a:schemeClr val="tx1"/>
                </a:solidFill>
                <a:latin typeface="Segoe UI"/>
                <a:cs typeface="Segoe UI"/>
              </a:rPr>
              <a:t>/powerpoint-help/download-office-2010-training-HA101901726.aspx).</a:t>
            </a:r>
          </a:p>
          <a:p>
            <a:pPr marL="173736" indent="-173736" algn="l" defTabSz="914400">
              <a:buClr>
                <a:schemeClr val="tx1"/>
              </a:buClr>
              <a:buFont typeface="Arial"/>
              <a:buChar char="•"/>
            </a:pPr>
            <a:r>
              <a:rPr lang="de-DE" sz="1200" b="0" i="0" noProof="0" dirty="0" smtClean="0">
                <a:solidFill>
                  <a:schemeClr val="tx1"/>
                </a:solidFill>
                <a:latin typeface="Segoe UI"/>
                <a:cs typeface="Segoe UI"/>
              </a:rPr>
              <a:t>Detaillierte Unterstützung zur Anpassung dieser Vorlage finden Sie auf der letzten Folie. Im Notizenfeld einiger Folien finden Sie zudem zusätzlichen Text zu den Lektionen.]</a:t>
            </a:r>
            <a:endParaRPr lang="de-DE" sz="1200" b="0" i="0" noProof="0" dirty="0">
              <a:solidFill>
                <a:schemeClr val="tx1"/>
              </a:solidFill>
              <a:latin typeface="Segoe UI"/>
              <a:cs typeface="Segoe UI"/>
            </a:endParaRPr>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2</a:t>
            </a:fld>
            <a:endParaRPr lang="en-US" sz="1200" b="0" i="0">
              <a:latin typeface="Calibri"/>
              <a:ea typeface="+mn-ea"/>
              <a:cs typeface="+mn-cs"/>
            </a:endParaRPr>
          </a:p>
        </p:txBody>
      </p:sp>
    </p:spTree>
    <p:extLst>
      <p:ext uri="{BB962C8B-B14F-4D97-AF65-F5344CB8AC3E}">
        <p14:creationId xmlns:p14="http://schemas.microsoft.com/office/powerpoint/2010/main" val="2742232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20</a:t>
            </a:fld>
            <a:endParaRPr lang="en-US" sz="1200" b="0" i="0">
              <a:latin typeface="Calibri"/>
              <a:ea typeface="+mn-ea"/>
              <a:cs typeface="+mn-cs"/>
            </a:endParaRPr>
          </a:p>
        </p:txBody>
      </p:sp>
    </p:spTree>
    <p:extLst>
      <p:ext uri="{BB962C8B-B14F-4D97-AF65-F5344CB8AC3E}">
        <p14:creationId xmlns:p14="http://schemas.microsoft.com/office/powerpoint/2010/main" val="701614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21</a:t>
            </a:fld>
            <a:endParaRPr lang="en-US" sz="1200" b="0" i="0">
              <a:latin typeface="Calibri"/>
              <a:ea typeface="+mn-ea"/>
              <a:cs typeface="+mn-cs"/>
            </a:endParaRPr>
          </a:p>
        </p:txBody>
      </p:sp>
    </p:spTree>
    <p:extLst>
      <p:ext uri="{BB962C8B-B14F-4D97-AF65-F5344CB8AC3E}">
        <p14:creationId xmlns:p14="http://schemas.microsoft.com/office/powerpoint/2010/main" val="155588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22</a:t>
            </a:fld>
            <a:endParaRPr lang="en-US" sz="1200" b="0" i="0">
              <a:latin typeface="Calibri"/>
              <a:ea typeface="+mn-ea"/>
              <a:cs typeface="+mn-cs"/>
            </a:endParaRPr>
          </a:p>
        </p:txBody>
      </p:sp>
    </p:spTree>
    <p:extLst>
      <p:ext uri="{BB962C8B-B14F-4D97-AF65-F5344CB8AC3E}">
        <p14:creationId xmlns:p14="http://schemas.microsoft.com/office/powerpoint/2010/main" val="701614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23</a:t>
            </a:fld>
            <a:endParaRPr lang="en-US" sz="1200" b="0" i="0">
              <a:latin typeface="Calibri"/>
              <a:ea typeface="+mn-ea"/>
              <a:cs typeface="+mn-cs"/>
            </a:endParaRPr>
          </a:p>
        </p:txBody>
      </p:sp>
    </p:spTree>
    <p:extLst>
      <p:ext uri="{BB962C8B-B14F-4D97-AF65-F5344CB8AC3E}">
        <p14:creationId xmlns:p14="http://schemas.microsoft.com/office/powerpoint/2010/main" val="2516303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24</a:t>
            </a:fld>
            <a:endParaRPr lang="en-US" sz="1200" b="0" i="0">
              <a:latin typeface="Calibri"/>
              <a:ea typeface="+mn-ea"/>
              <a:cs typeface="+mn-cs"/>
            </a:endParaRPr>
          </a:p>
        </p:txBody>
      </p:sp>
    </p:spTree>
    <p:extLst>
      <p:ext uri="{BB962C8B-B14F-4D97-AF65-F5344CB8AC3E}">
        <p14:creationId xmlns:p14="http://schemas.microsoft.com/office/powerpoint/2010/main" val="2611423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876800"/>
          </a:xfrm>
        </p:spPr>
        <p:txBody>
          <a:bodyPr/>
          <a:lstStyle/>
          <a:p>
            <a:pPr marL="0" algn="l" defTabSz="914400">
              <a:buNone/>
            </a:pPr>
            <a:r>
              <a:rPr lang="de-DE" sz="1100" b="1" i="0" noProof="0" dirty="0" smtClean="0">
                <a:solidFill>
                  <a:schemeClr val="tx1"/>
                </a:solidFill>
                <a:latin typeface="Segoe UI"/>
                <a:cs typeface="Segoe UI"/>
              </a:rPr>
              <a:t>Verwenden dieser Vorlage</a:t>
            </a:r>
          </a:p>
          <a:p>
            <a:pPr marL="0" algn="l" defTabSz="914400">
              <a:buNone/>
            </a:pPr>
            <a:r>
              <a:rPr lang="de-DE" sz="990" b="0" i="0" noProof="0" dirty="0" smtClean="0">
                <a:solidFill>
                  <a:schemeClr val="tx1"/>
                </a:solidFill>
                <a:latin typeface="Segoe UI"/>
                <a:cs typeface="Segoe UI"/>
              </a:rPr>
              <a:t>Diese Microsoft PowerPoint</a:t>
            </a:r>
            <a:r>
              <a:rPr lang="de-DE" sz="990" b="0" i="0" baseline="30000" noProof="0" dirty="0" smtClean="0">
                <a:solidFill>
                  <a:schemeClr val="tx1"/>
                </a:solidFill>
                <a:latin typeface="Segoe UI"/>
                <a:cs typeface="Segoe UI"/>
              </a:rPr>
              <a:t>®</a:t>
            </a:r>
            <a:r>
              <a:rPr lang="de-DE" sz="990" b="0" i="0" noProof="0" dirty="0" smtClean="0">
                <a:solidFill>
                  <a:schemeClr val="tx1"/>
                </a:solidFill>
                <a:latin typeface="Segoe UI"/>
                <a:cs typeface="Segoe UI"/>
              </a:rPr>
              <a:t>-Vorlage enthält Schulungsinhalt mit</a:t>
            </a:r>
            <a:r>
              <a:rPr lang="de-DE" sz="990" b="0" i="0" baseline="0" noProof="0" dirty="0" smtClean="0">
                <a:solidFill>
                  <a:schemeClr val="tx1"/>
                </a:solidFill>
                <a:latin typeface="Segoe UI"/>
                <a:cs typeface="Segoe UI"/>
              </a:rPr>
              <a:t> einer Einführung in das Arbeiten mit Diagrammen in</a:t>
            </a:r>
            <a:r>
              <a:rPr lang="de-DE" sz="990" b="0" i="0" noProof="0" dirty="0" smtClean="0">
                <a:solidFill>
                  <a:schemeClr val="tx1"/>
                </a:solidFill>
                <a:latin typeface="Segoe UI"/>
                <a:cs typeface="Segoe UI"/>
              </a:rPr>
              <a:t> Microsoft</a:t>
            </a:r>
            <a:r>
              <a:rPr lang="de-DE" sz="990" b="0" i="0" baseline="0" noProof="0" dirty="0" smtClean="0">
                <a:solidFill>
                  <a:schemeClr val="tx1"/>
                </a:solidFill>
                <a:latin typeface="Segoe UI"/>
                <a:cs typeface="Segoe UI"/>
              </a:rPr>
              <a:t> </a:t>
            </a:r>
            <a:r>
              <a:rPr lang="de-DE" sz="990" b="0" i="0" noProof="0" dirty="0" smtClean="0">
                <a:solidFill>
                  <a:schemeClr val="tx1"/>
                </a:solidFill>
                <a:latin typeface="Segoe UI"/>
                <a:cs typeface="Segoe UI"/>
              </a:rPr>
              <a:t>Excel</a:t>
            </a:r>
            <a:r>
              <a:rPr lang="de-DE" sz="990" b="0" i="0" baseline="30000" noProof="0" dirty="0" smtClean="0">
                <a:solidFill>
                  <a:schemeClr val="tx1"/>
                </a:solidFill>
                <a:latin typeface="Segoe UI"/>
                <a:cs typeface="Segoe UI"/>
              </a:rPr>
              <a:t>®</a:t>
            </a:r>
            <a:r>
              <a:rPr lang="de-DE" sz="990" b="0" i="0" noProof="0" dirty="0" smtClean="0">
                <a:solidFill>
                  <a:schemeClr val="tx1"/>
                </a:solidFill>
                <a:latin typeface="Segoe UI"/>
                <a:cs typeface="Segoe UI"/>
              </a:rPr>
              <a:t> 2010. Der Inhalt orientiert sich am Office.com-Schulungskurs "Erstellen eines</a:t>
            </a:r>
            <a:r>
              <a:rPr lang="de-DE" sz="990" b="0" i="0" baseline="0" noProof="0" dirty="0" smtClean="0">
                <a:solidFill>
                  <a:schemeClr val="tx1"/>
                </a:solidFill>
                <a:latin typeface="Segoe UI"/>
                <a:cs typeface="Segoe UI"/>
              </a:rPr>
              <a:t> Standarddiagramms in Excel 2010</a:t>
            </a:r>
            <a:r>
              <a:rPr lang="de-DE" sz="990" b="0" i="0" noProof="0" dirty="0" smtClean="0">
                <a:solidFill>
                  <a:schemeClr val="tx1"/>
                </a:solidFill>
                <a:latin typeface="Segoe UI"/>
                <a:cs typeface="Segoe UI"/>
              </a:rPr>
              <a:t>".</a:t>
            </a:r>
          </a:p>
          <a:p>
            <a:pPr marL="0" marR="0" indent="0" algn="l" defTabSz="914400">
              <a:lnSpc>
                <a:spcPct val="100000"/>
              </a:lnSpc>
              <a:spcBef>
                <a:spcPts val="0"/>
              </a:spcBef>
              <a:spcAft>
                <a:spcPts val="0"/>
              </a:spcAft>
              <a:buNone/>
            </a:pPr>
            <a:r>
              <a:rPr lang="de-DE" sz="990" b="1" i="0" noProof="0" dirty="0" smtClean="0">
                <a:solidFill>
                  <a:schemeClr val="tx1"/>
                </a:solidFill>
                <a:latin typeface="Segoe UI"/>
                <a:ea typeface="Segoe UI"/>
                <a:cs typeface="Segoe UI"/>
              </a:rPr>
              <a:t>PowerPoint</a:t>
            </a:r>
            <a:r>
              <a:rPr lang="de-DE" sz="990" b="1" i="0" baseline="0" noProof="0" dirty="0" smtClean="0">
                <a:solidFill>
                  <a:schemeClr val="tx1"/>
                </a:solidFill>
                <a:latin typeface="Segoe UI"/>
                <a:ea typeface="Segoe UI"/>
                <a:cs typeface="Segoe UI"/>
              </a:rPr>
              <a:t>-Version: </a:t>
            </a:r>
            <a:r>
              <a:rPr lang="de-DE" sz="990" b="0" i="0" noProof="0" dirty="0" smtClean="0">
                <a:solidFill>
                  <a:schemeClr val="tx1"/>
                </a:solidFill>
                <a:latin typeface="Segoe UI"/>
                <a:ea typeface="Segoe UI"/>
                <a:cs typeface="Segoe UI"/>
              </a:rPr>
              <a:t>Die Vorlage muss in PowerPoint 2010 angezeigt werden. </a:t>
            </a:r>
            <a:r>
              <a:rPr lang="de-DE" sz="990" b="0" i="0" noProof="0" dirty="0" smtClean="0">
                <a:solidFill>
                  <a:schemeClr val="tx1"/>
                </a:solidFill>
                <a:effectLst/>
                <a:latin typeface="Segoe UI"/>
                <a:ea typeface="Segoe UI"/>
                <a:cs typeface="Segoe UI"/>
              </a:rPr>
              <a:t>Wenn</a:t>
            </a:r>
            <a:r>
              <a:rPr lang="de-DE" sz="990" b="0" i="0" noProof="0" dirty="0" smtClean="0">
                <a:solidFill>
                  <a:schemeClr val="tx1"/>
                </a:solidFill>
                <a:latin typeface="Segoe UI"/>
                <a:ea typeface="Segoe UI"/>
                <a:cs typeface="Segoe UI"/>
              </a:rPr>
              <a:t> </a:t>
            </a:r>
            <a:r>
              <a:rPr lang="de-DE" sz="990" b="0" i="0" noProof="0" dirty="0" smtClean="0">
                <a:solidFill>
                  <a:schemeClr val="tx1"/>
                </a:solidFill>
                <a:effectLst/>
                <a:latin typeface="Segoe UI"/>
                <a:ea typeface="Segoe UI"/>
                <a:cs typeface="Segoe UI"/>
              </a:rPr>
              <a:t>PowerPoint</a:t>
            </a:r>
            <a:r>
              <a:rPr lang="de-DE" sz="990" b="0" i="0" noProof="0" dirty="0" smtClean="0">
                <a:solidFill>
                  <a:schemeClr val="tx1"/>
                </a:solidFill>
                <a:latin typeface="Segoe UI"/>
                <a:ea typeface="Segoe UI"/>
                <a:cs typeface="Segoe UI"/>
              </a:rPr>
              <a:t> </a:t>
            </a:r>
            <a:r>
              <a:rPr lang="de-DE" sz="990" b="0" i="0" noProof="0" dirty="0" smtClean="0">
                <a:solidFill>
                  <a:schemeClr val="tx1"/>
                </a:solidFill>
                <a:effectLst/>
                <a:latin typeface="Segoe UI"/>
                <a:ea typeface="Segoe UI"/>
                <a:cs typeface="Segoe UI"/>
              </a:rPr>
              <a:t>2010 auf Ihrem Computer nicht installiert ist, können die in der Präsentation enthaltenen Videos nicht wiedergegeben werden.</a:t>
            </a:r>
            <a:r>
              <a:rPr lang="de-DE" sz="990" b="0" i="0" noProof="0" dirty="0" smtClean="0">
                <a:solidFill>
                  <a:schemeClr val="tx1"/>
                </a:solidFill>
                <a:latin typeface="Segoe UI"/>
                <a:ea typeface="Segoe UI"/>
                <a:cs typeface="Segoe UI"/>
              </a:rPr>
              <a:t> </a:t>
            </a:r>
            <a:r>
              <a:rPr lang="de-DE" sz="990" b="0" i="0" noProof="0" dirty="0" smtClean="0">
                <a:solidFill>
                  <a:schemeClr val="tx1"/>
                </a:solidFill>
                <a:effectLst/>
                <a:latin typeface="Calibri,sans-serif"/>
                <a:ea typeface="Segoe UI"/>
                <a:cs typeface="Segoe UI"/>
              </a:rPr>
              <a:t>Wenn</a:t>
            </a:r>
            <a:r>
              <a:rPr lang="de-DE" sz="990" b="0" i="0" noProof="0" dirty="0" smtClean="0">
                <a:solidFill>
                  <a:schemeClr val="tx1"/>
                </a:solidFill>
                <a:latin typeface="Calibri,sans-serif"/>
                <a:ea typeface="Segoe UI"/>
                <a:cs typeface="Segoe UI"/>
              </a:rPr>
              <a:t> </a:t>
            </a:r>
            <a:r>
              <a:rPr lang="de-DE" sz="990" b="0" i="0" noProof="0" dirty="0" smtClean="0">
                <a:solidFill>
                  <a:schemeClr val="tx1"/>
                </a:solidFill>
                <a:effectLst/>
                <a:latin typeface="Calibri,sans-serif"/>
                <a:ea typeface="Segoe UI"/>
                <a:cs typeface="Segoe UI"/>
              </a:rPr>
              <a:t>PowerPoint 2010 nicht installiert ist, laden Sie PowerPoint Viewer herunter, um diese Dateien anzeigen zu können (http://www.microsoft.com/downloads/de-de/details.aspx?familyid=cb9bf144-1076-4615-9951-294eeb832823&amp;displaylang=de).</a:t>
            </a:r>
            <a:r>
              <a:rPr lang="de-DE" sz="990" b="0" i="0" noProof="0" dirty="0" smtClean="0">
                <a:solidFill>
                  <a:schemeClr val="tx1"/>
                </a:solidFill>
                <a:effectLst/>
                <a:latin typeface="Segoe UI"/>
                <a:ea typeface="Segoe UI"/>
                <a:cs typeface="Segoe UI"/>
              </a:rPr>
              <a:t/>
            </a:r>
            <a:br>
              <a:rPr lang="de-DE" sz="990" b="0" i="0" noProof="0" dirty="0" smtClean="0">
                <a:solidFill>
                  <a:schemeClr val="tx1"/>
                </a:solidFill>
                <a:effectLst/>
                <a:latin typeface="Segoe UI"/>
                <a:ea typeface="Segoe UI"/>
                <a:cs typeface="Segoe UI"/>
              </a:rPr>
            </a:br>
            <a:r>
              <a:rPr lang="de-DE" sz="990" b="1" i="0" noProof="0" dirty="0" smtClean="0">
                <a:solidFill>
                  <a:schemeClr val="tx1"/>
                </a:solidFill>
                <a:effectLst/>
                <a:latin typeface="Segoe UI"/>
                <a:ea typeface="Segoe UI"/>
                <a:cs typeface="Segoe UI"/>
              </a:rPr>
              <a:t>Videowiedergabe:</a:t>
            </a:r>
            <a:r>
              <a:rPr lang="de-DE" sz="990" b="1" i="0" baseline="0" noProof="0" dirty="0" smtClean="0">
                <a:solidFill>
                  <a:schemeClr val="tx1"/>
                </a:solidFill>
                <a:latin typeface="Segoe UI"/>
                <a:ea typeface="Segoe UI"/>
                <a:cs typeface="Segoe UI"/>
              </a:rPr>
              <a:t> </a:t>
            </a:r>
            <a:r>
              <a:rPr lang="de-DE" sz="990" b="0" i="0" noProof="0" dirty="0" smtClean="0">
                <a:solidFill>
                  <a:schemeClr val="tx1"/>
                </a:solidFill>
                <a:effectLst/>
                <a:latin typeface="Calibri,sans-serif"/>
                <a:ea typeface="Segoe UI"/>
                <a:cs typeface="Segoe UI"/>
              </a:rPr>
              <a:t>Wenn im oberen Bereich des PowerPoint-Bildschirms die gelbe Sicherheitsstatusleiste angezeigt wird oder wenn im Videowiedergabefenster eine Meldung erscheint, die besagt, dass ein Codec nicht verfügbar ist, wurde die Präsentation ggf. in der geschützten Ansicht geöffnet.</a:t>
            </a:r>
            <a:r>
              <a:rPr lang="de-DE" sz="990" b="0" i="0" noProof="0" dirty="0" smtClean="0">
                <a:solidFill>
                  <a:schemeClr val="tx1"/>
                </a:solidFill>
                <a:latin typeface="Calibri,sans-serif"/>
                <a:ea typeface="Segoe UI"/>
                <a:cs typeface="Segoe UI"/>
              </a:rPr>
              <a:t> </a:t>
            </a:r>
            <a:r>
              <a:rPr lang="de-DE" sz="990" b="0" i="0" noProof="0" dirty="0" smtClean="0">
                <a:solidFill>
                  <a:schemeClr val="tx1"/>
                </a:solidFill>
                <a:effectLst/>
                <a:latin typeface="Calibri,sans-serif"/>
                <a:ea typeface="Segoe UI"/>
                <a:cs typeface="Segoe UI"/>
              </a:rPr>
              <a:t>Wenn Sie die Videowiedergabe ermöglichen möchten, klicken Sie auf der gelben Sicherheitsstatusleiste im oberen Bereich des PowerPoint-Fensters auf </a:t>
            </a:r>
            <a:r>
              <a:rPr lang="de-DE" sz="990" b="1" i="0" noProof="0" dirty="0" smtClean="0">
                <a:solidFill>
                  <a:schemeClr val="tx1"/>
                </a:solidFill>
                <a:effectLst/>
                <a:latin typeface="Calibri,sans-serif"/>
                <a:ea typeface="Segoe UI"/>
                <a:cs typeface="Segoe UI"/>
              </a:rPr>
              <a:t>Bearbeitung aktivieren</a:t>
            </a:r>
            <a:r>
              <a:rPr lang="de-DE" sz="990" b="0" i="0" noProof="0" dirty="0" smtClean="0">
                <a:solidFill>
                  <a:schemeClr val="tx1"/>
                </a:solidFill>
                <a:effectLst/>
                <a:latin typeface="Calibri,sans-serif"/>
                <a:ea typeface="Segoe UI"/>
                <a:cs typeface="Segoe UI"/>
              </a:rPr>
              <a:t>.</a:t>
            </a:r>
          </a:p>
          <a:p>
            <a:pPr marL="0" algn="l" defTabSz="914400">
              <a:buNone/>
            </a:pPr>
            <a:r>
              <a:rPr lang="de-DE" sz="990" b="1" i="0" noProof="0" dirty="0" smtClean="0">
                <a:solidFill>
                  <a:schemeClr val="tx1"/>
                </a:solidFill>
                <a:latin typeface="Segoe UI"/>
                <a:cs typeface="Segoe UI"/>
              </a:rPr>
              <a:t>Folienlayouts: </a:t>
            </a:r>
            <a:r>
              <a:rPr lang="de-DE" sz="990" b="0" i="0" noProof="0" dirty="0" smtClean="0">
                <a:solidFill>
                  <a:schemeClr val="tx1"/>
                </a:solidFill>
                <a:latin typeface="Segoe UI"/>
                <a:cs typeface="Segoe UI"/>
              </a:rPr>
              <a:t>Jede Folie weist ein benutzerdefiniertes Layout auf.</a:t>
            </a:r>
            <a:r>
              <a:rPr lang="de-DE" sz="990" b="0" i="0" baseline="0" noProof="0" dirty="0" smtClean="0">
                <a:solidFill>
                  <a:schemeClr val="tx1"/>
                </a:solidFill>
                <a:latin typeface="Segoe UI"/>
                <a:cs typeface="Segoe UI"/>
              </a:rPr>
              <a:t> Wenn Sie das benutzerdefinierte Layout einer neuen Folie zuweisen möchten, klicken Sie mit der rechten Maustaste auf die Miniatur der Folie, zeigen Sie auf </a:t>
            </a:r>
            <a:r>
              <a:rPr lang="de-DE" sz="990" b="1" i="0" baseline="0" noProof="0" dirty="0" smtClean="0">
                <a:solidFill>
                  <a:schemeClr val="tx1"/>
                </a:solidFill>
                <a:latin typeface="Segoe UI"/>
                <a:cs typeface="Segoe UI"/>
              </a:rPr>
              <a:t>Layout</a:t>
            </a:r>
            <a:r>
              <a:rPr lang="de-DE" sz="990" b="0" i="0" baseline="0" noProof="0" dirty="0" smtClean="0">
                <a:solidFill>
                  <a:schemeClr val="tx1"/>
                </a:solidFill>
                <a:latin typeface="Segoe UI"/>
                <a:cs typeface="Segoe UI"/>
              </a:rPr>
              <a:t>, und klicken Sie dann im</a:t>
            </a:r>
            <a:r>
              <a:rPr lang="de-DE" sz="990" b="1" i="0" baseline="0" noProof="0" dirty="0" smtClean="0">
                <a:solidFill>
                  <a:schemeClr val="tx1"/>
                </a:solidFill>
                <a:latin typeface="Segoe UI"/>
                <a:cs typeface="Segoe UI"/>
              </a:rPr>
              <a:t> </a:t>
            </a:r>
            <a:r>
              <a:rPr lang="de-DE" sz="990" b="0" i="0" baseline="0" noProof="0" dirty="0" smtClean="0">
                <a:solidFill>
                  <a:schemeClr val="tx1"/>
                </a:solidFill>
                <a:latin typeface="Segoe UI"/>
                <a:cs typeface="Segoe UI"/>
              </a:rPr>
              <a:t>Layoutkatalog auf das Layout. Zum Ändern des Layouts öffnen Sie die Masteransicht, und ändern Sie in dieser Ansicht das jeweilige Masterlayout. Der Titel des Layouts wird angezeigt, wenn Sie auf dessen Miniatur zeigen.</a:t>
            </a:r>
          </a:p>
          <a:p>
            <a:pPr marL="0" algn="l" defTabSz="914400">
              <a:buNone/>
            </a:pPr>
            <a:r>
              <a:rPr lang="de-DE" sz="990" b="1" i="0" noProof="0" dirty="0" smtClean="0">
                <a:solidFill>
                  <a:schemeClr val="tx1"/>
                </a:solidFill>
                <a:latin typeface="Segoe UI"/>
                <a:cs typeface="Segoe UI"/>
              </a:rPr>
              <a:t>Animationen:</a:t>
            </a:r>
            <a:r>
              <a:rPr lang="de-DE" sz="990" b="0" i="0" noProof="0" dirty="0" smtClean="0">
                <a:solidFill>
                  <a:schemeClr val="tx1"/>
                </a:solidFill>
                <a:latin typeface="Segoe UI"/>
                <a:cs typeface="Segoe UI"/>
              </a:rPr>
              <a:t> In der gesamten Präsentation werden benutzerdefinierte Animationseffekte verwendet. Hierzu gehören </a:t>
            </a:r>
            <a:r>
              <a:rPr lang="de-DE" sz="990" b="1" i="0" noProof="0" dirty="0" smtClean="0">
                <a:solidFill>
                  <a:schemeClr val="tx1"/>
                </a:solidFill>
                <a:latin typeface="Segoe UI"/>
                <a:cs typeface="Segoe UI"/>
              </a:rPr>
              <a:t>Hineinschweben</a:t>
            </a:r>
            <a:r>
              <a:rPr lang="de-DE" sz="990" b="0" i="0" noProof="0" dirty="0" smtClean="0">
                <a:solidFill>
                  <a:schemeClr val="tx1"/>
                </a:solidFill>
                <a:latin typeface="Segoe UI"/>
                <a:cs typeface="Segoe UI"/>
              </a:rPr>
              <a:t> (Option </a:t>
            </a:r>
            <a:r>
              <a:rPr lang="de-DE" sz="990" b="1" i="0" noProof="0" dirty="0" smtClean="0">
                <a:solidFill>
                  <a:schemeClr val="tx1"/>
                </a:solidFill>
                <a:latin typeface="Segoe UI"/>
                <a:cs typeface="Segoe UI"/>
              </a:rPr>
              <a:t>Nach oben</a:t>
            </a:r>
            <a:r>
              <a:rPr lang="de-DE" sz="990" b="0" i="0" noProof="0" dirty="0" smtClean="0">
                <a:solidFill>
                  <a:schemeClr val="tx1"/>
                </a:solidFill>
                <a:latin typeface="Segoe UI"/>
                <a:cs typeface="Segoe UI"/>
              </a:rPr>
              <a:t> oder </a:t>
            </a:r>
            <a:r>
              <a:rPr lang="de-DE" sz="990" b="1" i="0" noProof="0" dirty="0" smtClean="0">
                <a:solidFill>
                  <a:schemeClr val="tx1"/>
                </a:solidFill>
                <a:latin typeface="Segoe UI"/>
                <a:cs typeface="Segoe UI"/>
              </a:rPr>
              <a:t>Nach unten</a:t>
            </a:r>
            <a:r>
              <a:rPr lang="de-DE" sz="990" b="0" i="0" noProof="0" dirty="0" smtClean="0">
                <a:solidFill>
                  <a:schemeClr val="tx1"/>
                </a:solidFill>
                <a:latin typeface="Segoe UI"/>
                <a:cs typeface="Segoe UI"/>
              </a:rPr>
              <a:t>), </a:t>
            </a:r>
            <a:r>
              <a:rPr lang="de-DE" sz="990" b="1" i="0" noProof="0" dirty="0" smtClean="0">
                <a:solidFill>
                  <a:schemeClr val="tx1"/>
                </a:solidFill>
                <a:latin typeface="Segoe UI"/>
                <a:cs typeface="Segoe UI"/>
              </a:rPr>
              <a:t>Verblassen</a:t>
            </a:r>
            <a:r>
              <a:rPr lang="de-DE" sz="990" b="0" i="0" noProof="0" dirty="0" smtClean="0">
                <a:solidFill>
                  <a:schemeClr val="tx1"/>
                </a:solidFill>
                <a:latin typeface="Segoe UI"/>
                <a:cs typeface="Segoe UI"/>
              </a:rPr>
              <a:t>,</a:t>
            </a:r>
            <a:r>
              <a:rPr lang="de-DE" sz="990" b="0" i="0" baseline="0" noProof="0" dirty="0" smtClean="0">
                <a:solidFill>
                  <a:schemeClr val="tx1"/>
                </a:solidFill>
                <a:latin typeface="Segoe UI"/>
                <a:cs typeface="Segoe UI"/>
              </a:rPr>
              <a:t> und </a:t>
            </a:r>
            <a:r>
              <a:rPr lang="de-DE" sz="990" b="1" i="0" baseline="0" noProof="0" dirty="0" smtClean="0">
                <a:solidFill>
                  <a:schemeClr val="tx1"/>
                </a:solidFill>
                <a:latin typeface="Segoe UI"/>
                <a:cs typeface="Segoe UI"/>
              </a:rPr>
              <a:t>Zoom</a:t>
            </a:r>
            <a:r>
              <a:rPr lang="de-DE" sz="990" b="0" i="0" noProof="0" dirty="0" smtClean="0">
                <a:solidFill>
                  <a:schemeClr val="tx1"/>
                </a:solidFill>
                <a:latin typeface="Segoe UI"/>
                <a:cs typeface="Segoe UI"/>
              </a:rPr>
              <a:t>. Klicken Sie zum Ändern von Animationseffekten auf die Registerkarte </a:t>
            </a:r>
            <a:r>
              <a:rPr lang="de-DE" sz="990" b="1" i="0" noProof="0" dirty="0" smtClean="0">
                <a:solidFill>
                  <a:schemeClr val="tx1"/>
                </a:solidFill>
                <a:latin typeface="Segoe UI"/>
                <a:cs typeface="Segoe UI"/>
              </a:rPr>
              <a:t>Animationen</a:t>
            </a:r>
            <a:r>
              <a:rPr lang="de-DE" sz="990" b="0" i="0" noProof="0" dirty="0" smtClean="0">
                <a:solidFill>
                  <a:schemeClr val="tx1"/>
                </a:solidFill>
                <a:latin typeface="Segoe UI"/>
                <a:cs typeface="Segoe UI"/>
              </a:rPr>
              <a:t>, und</a:t>
            </a:r>
            <a:r>
              <a:rPr lang="de-DE" sz="990" b="0" i="0" baseline="0" noProof="0" dirty="0" smtClean="0">
                <a:solidFill>
                  <a:schemeClr val="tx1"/>
                </a:solidFill>
                <a:latin typeface="Segoe UI"/>
                <a:cs typeface="Segoe UI"/>
              </a:rPr>
              <a:t> verwenden Sie den Katalog </a:t>
            </a:r>
            <a:r>
              <a:rPr lang="de-DE" sz="990" b="1" i="0" baseline="0" noProof="0" dirty="0" smtClean="0">
                <a:solidFill>
                  <a:schemeClr val="tx1"/>
                </a:solidFill>
                <a:latin typeface="Segoe UI"/>
                <a:cs typeface="Segoe UI"/>
              </a:rPr>
              <a:t>Animation hinzufügen</a:t>
            </a:r>
            <a:r>
              <a:rPr lang="de-DE" sz="990" b="0" i="0" baseline="0" noProof="0" dirty="0" smtClean="0">
                <a:solidFill>
                  <a:schemeClr val="tx1"/>
                </a:solidFill>
                <a:latin typeface="Segoe UI"/>
                <a:cs typeface="Segoe UI"/>
              </a:rPr>
              <a:t> und die Optionen unter </a:t>
            </a:r>
            <a:r>
              <a:rPr lang="de-DE" sz="990" b="1" i="0" baseline="0" noProof="0" dirty="0" smtClean="0">
                <a:solidFill>
                  <a:schemeClr val="tx1"/>
                </a:solidFill>
                <a:latin typeface="Segoe UI"/>
                <a:cs typeface="Segoe UI"/>
              </a:rPr>
              <a:t>Anzeigedauer</a:t>
            </a:r>
            <a:r>
              <a:rPr lang="de-DE" sz="990" b="0" i="0" baseline="0" noProof="0" dirty="0" smtClean="0">
                <a:solidFill>
                  <a:schemeClr val="tx1"/>
                </a:solidFill>
                <a:latin typeface="Segoe UI"/>
                <a:cs typeface="Segoe UI"/>
              </a:rPr>
              <a:t>. Über die </a:t>
            </a:r>
            <a:r>
              <a:rPr lang="de-DE" sz="990" b="1" i="0" baseline="0" noProof="0" dirty="0" smtClean="0">
                <a:solidFill>
                  <a:schemeClr val="tx1"/>
                </a:solidFill>
                <a:latin typeface="Segoe UI"/>
                <a:cs typeface="Segoe UI"/>
              </a:rPr>
              <a:t>Effektoptionen</a:t>
            </a:r>
            <a:r>
              <a:rPr lang="de-DE" sz="990" b="0" i="0" baseline="0" noProof="0" dirty="0" smtClean="0">
                <a:solidFill>
                  <a:schemeClr val="tx1"/>
                </a:solidFill>
                <a:latin typeface="Segoe UI"/>
                <a:cs typeface="Segoe UI"/>
              </a:rPr>
              <a:t> werden Auswahlmöglichkeiten für den Effekt bereitgestellt; klicken Sie auf der Registerkarte </a:t>
            </a:r>
            <a:r>
              <a:rPr lang="de-DE" sz="990" b="1" i="0" baseline="0" noProof="0" dirty="0" smtClean="0">
                <a:solidFill>
                  <a:schemeClr val="tx1"/>
                </a:solidFill>
                <a:latin typeface="Segoe UI"/>
                <a:cs typeface="Segoe UI"/>
              </a:rPr>
              <a:t>Animationen</a:t>
            </a:r>
            <a:r>
              <a:rPr lang="de-DE" sz="990" b="0" i="0" baseline="0" noProof="0" dirty="0" smtClean="0">
                <a:solidFill>
                  <a:schemeClr val="tx1"/>
                </a:solidFill>
                <a:latin typeface="Segoe UI"/>
                <a:cs typeface="Segoe UI"/>
              </a:rPr>
              <a:t> in den</a:t>
            </a:r>
            <a:r>
              <a:rPr lang="de-DE" sz="990" b="1" i="0" baseline="0" noProof="0" dirty="0" smtClean="0">
                <a:solidFill>
                  <a:schemeClr val="tx1"/>
                </a:solidFill>
                <a:latin typeface="Segoe UI"/>
                <a:cs typeface="Segoe UI"/>
              </a:rPr>
              <a:t> </a:t>
            </a:r>
            <a:r>
              <a:rPr lang="de-DE" sz="990" b="0" i="0" baseline="0" noProof="0" dirty="0" smtClean="0">
                <a:solidFill>
                  <a:schemeClr val="tx1"/>
                </a:solidFill>
                <a:latin typeface="Segoe UI"/>
                <a:cs typeface="Segoe UI"/>
              </a:rPr>
              <a:t> Animationsbereich, um mit mehreren Animationen zu arbeiten. </a:t>
            </a:r>
          </a:p>
          <a:p>
            <a:pPr marL="0" algn="l" defTabSz="914400">
              <a:buNone/>
            </a:pPr>
            <a:r>
              <a:rPr lang="de-DE" sz="990" b="1" i="0" baseline="0" noProof="0" dirty="0" smtClean="0">
                <a:solidFill>
                  <a:schemeClr val="tx1"/>
                </a:solidFill>
                <a:latin typeface="Segoe UI"/>
                <a:cs typeface="Segoe UI"/>
              </a:rPr>
              <a:t>Übergänge</a:t>
            </a:r>
            <a:r>
              <a:rPr lang="de-DE" sz="990" b="0" i="0" baseline="0" noProof="0" dirty="0" smtClean="0">
                <a:solidFill>
                  <a:schemeClr val="tx1"/>
                </a:solidFill>
                <a:latin typeface="Segoe UI"/>
                <a:cs typeface="Segoe UI"/>
              </a:rPr>
              <a:t>: Zum Hervorheben der Abschnitte der Bildschirmpräsentation wird ein Übergang, </a:t>
            </a:r>
            <a:r>
              <a:rPr lang="de-DE" sz="990" b="1" i="0" baseline="0" noProof="0" dirty="0" smtClean="0">
                <a:solidFill>
                  <a:schemeClr val="tx1"/>
                </a:solidFill>
                <a:latin typeface="Segoe UI"/>
                <a:cs typeface="Segoe UI"/>
              </a:rPr>
              <a:t>Türen</a:t>
            </a:r>
            <a:r>
              <a:rPr lang="de-DE" sz="990" b="0" i="0" baseline="0" noProof="0" dirty="0" smtClean="0">
                <a:solidFill>
                  <a:schemeClr val="tx1"/>
                </a:solidFill>
                <a:latin typeface="Segoe UI"/>
                <a:cs typeface="Segoe UI"/>
              </a:rPr>
              <a:t>, verwendet. Er wird auf den Folien </a:t>
            </a:r>
            <a:r>
              <a:rPr lang="de-DE" sz="990" b="1" i="0" baseline="0" noProof="0" dirty="0" smtClean="0">
                <a:solidFill>
                  <a:schemeClr val="tx1"/>
                </a:solidFill>
                <a:latin typeface="Segoe UI"/>
                <a:cs typeface="Segoe UI"/>
              </a:rPr>
              <a:t>Kursinhalt</a:t>
            </a:r>
            <a:r>
              <a:rPr lang="de-DE" sz="990" b="0" i="0" baseline="0" noProof="0" dirty="0" smtClean="0">
                <a:solidFill>
                  <a:schemeClr val="tx1"/>
                </a:solidFill>
                <a:latin typeface="Segoe UI"/>
                <a:cs typeface="Segoe UI"/>
              </a:rPr>
              <a:t>, </a:t>
            </a:r>
            <a:r>
              <a:rPr lang="de-DE" sz="990" b="1" i="0" baseline="0" noProof="0" dirty="0" smtClean="0">
                <a:solidFill>
                  <a:schemeClr val="tx1"/>
                </a:solidFill>
                <a:latin typeface="Segoe UI"/>
                <a:cs typeface="Segoe UI"/>
              </a:rPr>
              <a:t>Lektion</a:t>
            </a:r>
            <a:r>
              <a:rPr lang="de-DE" sz="990" b="0" i="0" baseline="0" noProof="0" dirty="0" smtClean="0">
                <a:solidFill>
                  <a:schemeClr val="tx1"/>
                </a:solidFill>
                <a:latin typeface="Segoe UI"/>
                <a:cs typeface="Segoe UI"/>
              </a:rPr>
              <a:t> und auf der ersten Testfolie verwendet. </a:t>
            </a:r>
          </a:p>
          <a:p>
            <a:pPr marL="0" algn="l" defTabSz="914400">
              <a:buNone/>
            </a:pPr>
            <a:r>
              <a:rPr lang="de-DE" sz="990" b="1" i="0" noProof="0" dirty="0" smtClean="0">
                <a:solidFill>
                  <a:schemeClr val="tx1"/>
                </a:solidFill>
                <a:latin typeface="Segoe UI"/>
                <a:cs typeface="Segoe UI"/>
              </a:rPr>
              <a:t>Links zum Onlinekurs:</a:t>
            </a:r>
            <a:r>
              <a:rPr lang="de-DE" sz="990" b="0" i="0" noProof="0" dirty="0" smtClean="0">
                <a:solidFill>
                  <a:schemeClr val="tx1"/>
                </a:solidFill>
                <a:latin typeface="Segoe UI"/>
                <a:cs typeface="Segoe UI"/>
              </a:rPr>
              <a:t> Die Vorlage enthält Links zur Onlineversion dieses Schulungskurses. Über die Links gelangen Sie zur praktischen Übung für die einzelnen Lektionen und zur Kurzübersichtskarte, die für diesen Kurs veröffentlicht wurde. </a:t>
            </a:r>
            <a:r>
              <a:rPr lang="de-DE" sz="990" b="1" i="0" noProof="0" dirty="0" smtClean="0">
                <a:solidFill>
                  <a:schemeClr val="tx1"/>
                </a:solidFill>
                <a:latin typeface="Segoe UI"/>
                <a:cs typeface="Segoe UI"/>
              </a:rPr>
              <a:t>Beachten Sie bitte Folgendes:</a:t>
            </a:r>
            <a:r>
              <a:rPr lang="de-DE" sz="990" b="0" i="0" noProof="0" dirty="0" smtClean="0">
                <a:solidFill>
                  <a:schemeClr val="tx1"/>
                </a:solidFill>
                <a:latin typeface="Segoe UI"/>
                <a:cs typeface="Segoe UI"/>
              </a:rPr>
              <a:t> Zum Anzeigen der praktischen Übungen muss Excel 2010 installiert sein. Ohne Excel 2010 können Sie nicht auf die Übungsanleitungen zugreifen. </a:t>
            </a:r>
          </a:p>
          <a:p>
            <a:pPr marL="0" algn="l" defTabSz="914400">
              <a:buNone/>
            </a:pPr>
            <a:r>
              <a:rPr lang="de-DE" sz="990" b="1" i="0" noProof="0" dirty="0" smtClean="0">
                <a:solidFill>
                  <a:schemeClr val="tx1"/>
                </a:solidFill>
                <a:latin typeface="Segoe UI"/>
                <a:cs typeface="Segoe UI"/>
              </a:rPr>
              <a:t>Kopf- und Fußzeilen:</a:t>
            </a:r>
            <a:r>
              <a:rPr lang="de-DE" sz="990" b="0" i="0" noProof="0" dirty="0" smtClean="0">
                <a:solidFill>
                  <a:schemeClr val="tx1"/>
                </a:solidFill>
                <a:latin typeface="Segoe UI"/>
                <a:cs typeface="Segoe UI"/>
              </a:rPr>
              <a:t> Die Vorlage enthält eine Fußzeile, in der sich der Kurstitel befindet. Zum Hinzufügen von Fußzeileninhalten wie dem Datum oder den Foliennummern</a:t>
            </a:r>
            <a:r>
              <a:rPr lang="de-DE" sz="990" b="0" i="0" baseline="0" noProof="0" dirty="0" smtClean="0">
                <a:solidFill>
                  <a:schemeClr val="tx1"/>
                </a:solidFill>
                <a:latin typeface="Segoe UI"/>
                <a:cs typeface="Segoe UI"/>
              </a:rPr>
              <a:t> klicken Sie auf die Registerkarte </a:t>
            </a:r>
            <a:r>
              <a:rPr lang="de-DE" sz="990" b="1" i="0" baseline="0" noProof="0" dirty="0" smtClean="0">
                <a:solidFill>
                  <a:schemeClr val="tx1"/>
                </a:solidFill>
                <a:latin typeface="Segoe UI"/>
                <a:cs typeface="Segoe UI"/>
              </a:rPr>
              <a:t>Einfügen</a:t>
            </a:r>
            <a:r>
              <a:rPr lang="de-DE" sz="990" b="0" i="0" baseline="0" noProof="0" dirty="0" smtClean="0">
                <a:solidFill>
                  <a:schemeClr val="tx1"/>
                </a:solidFill>
                <a:latin typeface="Segoe UI"/>
                <a:cs typeface="Segoe UI"/>
              </a:rPr>
              <a:t> auf </a:t>
            </a:r>
            <a:r>
              <a:rPr lang="de-DE" sz="990" b="1" i="0" baseline="0" noProof="0" dirty="0" smtClean="0">
                <a:solidFill>
                  <a:schemeClr val="tx1"/>
                </a:solidFill>
                <a:latin typeface="Segoe UI"/>
                <a:cs typeface="Segoe UI"/>
              </a:rPr>
              <a:t>Kopf- und Fußzeile</a:t>
            </a:r>
            <a:r>
              <a:rPr lang="de-DE" sz="990" b="0" i="0" baseline="0" noProof="0" dirty="0" smtClean="0">
                <a:solidFill>
                  <a:schemeClr val="tx1"/>
                </a:solidFill>
                <a:latin typeface="Segoe UI"/>
                <a:cs typeface="Segoe UI"/>
              </a:rPr>
              <a:t>. </a:t>
            </a:r>
            <a:endParaRPr lang="de-DE" sz="990" b="0" i="0" baseline="0" noProof="0" dirty="0">
              <a:solidFill>
                <a:schemeClr val="tx1"/>
              </a:solidFill>
              <a:latin typeface="Segoe UI"/>
              <a:cs typeface="Segoe UI"/>
            </a:endParaRPr>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25</a:t>
            </a:fld>
            <a:endParaRPr lang="en-US" sz="1200" b="0" i="0">
              <a:latin typeface="Calibri"/>
              <a:ea typeface="+mn-ea"/>
              <a:cs typeface="+mn-cs"/>
            </a:endParaRPr>
          </a:p>
        </p:txBody>
      </p:sp>
    </p:spTree>
    <p:extLst>
      <p:ext uri="{BB962C8B-B14F-4D97-AF65-F5344CB8AC3E}">
        <p14:creationId xmlns:p14="http://schemas.microsoft.com/office/powerpoint/2010/main" val="65372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3</a:t>
            </a:fld>
            <a:endParaRPr lang="en-US" sz="1200" b="0" i="0">
              <a:latin typeface="Calibri"/>
              <a:ea typeface="+mn-ea"/>
              <a:cs typeface="+mn-cs"/>
            </a:endParaRPr>
          </a:p>
        </p:txBody>
      </p:sp>
    </p:spTree>
    <p:extLst>
      <p:ext uri="{BB962C8B-B14F-4D97-AF65-F5344CB8AC3E}">
        <p14:creationId xmlns:p14="http://schemas.microsoft.com/office/powerpoint/2010/main" val="268734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4</a:t>
            </a:fld>
            <a:endParaRPr lang="en-US" sz="1200" b="0" i="0">
              <a:latin typeface="Calibri"/>
              <a:ea typeface="+mn-ea"/>
              <a:cs typeface="+mn-cs"/>
            </a:endParaRPr>
          </a:p>
        </p:txBody>
      </p:sp>
    </p:spTree>
    <p:extLst>
      <p:ext uri="{BB962C8B-B14F-4D97-AF65-F5344CB8AC3E}">
        <p14:creationId xmlns:p14="http://schemas.microsoft.com/office/powerpoint/2010/main" val="153562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5</a:t>
            </a:fld>
            <a:endParaRPr lang="en-US" sz="1200" b="0" i="0">
              <a:latin typeface="Calibri"/>
              <a:ea typeface="+mn-ea"/>
              <a:cs typeface="+mn-cs"/>
            </a:endParaRPr>
          </a:p>
        </p:txBody>
      </p:sp>
    </p:spTree>
    <p:extLst>
      <p:ext uri="{BB962C8B-B14F-4D97-AF65-F5344CB8AC3E}">
        <p14:creationId xmlns:p14="http://schemas.microsoft.com/office/powerpoint/2010/main" val="216886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de-DE" sz="1200" b="0" i="0" noProof="0" dirty="0" smtClean="0">
                <a:solidFill>
                  <a:schemeClr val="tx1"/>
                </a:solidFill>
                <a:effectLst/>
                <a:latin typeface="Segoe UI"/>
                <a:cs typeface="Segoe UI"/>
              </a:rPr>
              <a:t>[</a:t>
            </a:r>
            <a:r>
              <a:rPr lang="de-DE" sz="1200" b="1" i="0" noProof="0" dirty="0" smtClean="0">
                <a:solidFill>
                  <a:schemeClr val="tx1"/>
                </a:solidFill>
                <a:effectLst/>
                <a:latin typeface="Segoe UI"/>
                <a:cs typeface="Segoe UI"/>
              </a:rPr>
              <a:t>Hinweis für den Kursleiter: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bei der Wiedergabe dieses Videos Probleme auftreten, wenn beispielsweise die Meldung "Codec nicht verfügbar"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im Videowiedergabefenster angezeigt wird, wurde die Präsentation ggf. in der geschützten Ansicht geöffnet.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Sie die Videowiedergabe ermöglichen möchten, klicken Sie auf der gelben Sicherheitsstatusleiste im oberen Bereich des PowerPoint-Fensters auf </a:t>
            </a:r>
            <a:r>
              <a:rPr lang="de-DE" sz="1200" b="1" i="0" noProof="0" dirty="0" smtClean="0">
                <a:solidFill>
                  <a:schemeClr val="tx1"/>
                </a:solidFill>
                <a:effectLst/>
                <a:latin typeface="Segoe UI"/>
                <a:cs typeface="Segoe UI"/>
              </a:rPr>
              <a:t>Bearbeitung aktivieren</a:t>
            </a:r>
            <a:r>
              <a:rPr lang="de-DE" sz="1200" b="0" i="0" noProof="0" dirty="0" smtClean="0">
                <a:solidFill>
                  <a:schemeClr val="tx1"/>
                </a:solidFill>
                <a:effectLst/>
                <a:latin typeface="Segoe UI"/>
                <a:cs typeface="Segoe UI"/>
              </a:rPr>
              <a: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Beachten Sie, dass das Video auch bei aktivierter geschützter Ansicht in der Bildschirmpräsentationsansicht korrekt angezeigt werden sollte.]</a:t>
            </a:r>
          </a:p>
          <a:p>
            <a:pPr marL="0" algn="l" defTabSz="914400">
              <a:buNone/>
            </a:pPr>
            <a:endParaRPr lang="de-DE" noProof="0" dirty="0" smtClean="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6</a:t>
            </a:fld>
            <a:endParaRPr lang="en-US" sz="1200" b="0" i="0">
              <a:latin typeface="Calibri"/>
              <a:ea typeface="+mn-ea"/>
              <a:cs typeface="+mn-cs"/>
            </a:endParaRPr>
          </a:p>
        </p:txBody>
      </p:sp>
    </p:spTree>
    <p:extLst>
      <p:ext uri="{BB962C8B-B14F-4D97-AF65-F5344CB8AC3E}">
        <p14:creationId xmlns:p14="http://schemas.microsoft.com/office/powerpoint/2010/main" val="4144065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de-DE" sz="1200" b="0" i="0" noProof="0" dirty="0" smtClean="0">
                <a:solidFill>
                  <a:schemeClr val="tx1"/>
                </a:solidFill>
                <a:effectLst/>
                <a:latin typeface="Segoe UI"/>
                <a:cs typeface="Segoe UI"/>
              </a:rPr>
              <a:t>[</a:t>
            </a:r>
            <a:r>
              <a:rPr lang="de-DE" sz="1200" b="1" i="0" noProof="0" dirty="0" smtClean="0">
                <a:solidFill>
                  <a:schemeClr val="tx1"/>
                </a:solidFill>
                <a:effectLst/>
                <a:latin typeface="Segoe UI"/>
                <a:cs typeface="Segoe UI"/>
              </a:rPr>
              <a:t>Hinweis für den Kursleiter: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bei der Wiedergabe dieses Videos Probleme auftreten, wenn beispielsweise die Meldung "Codec nicht verfügbar"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im Videowiedergabefenster angezeigt wird, wurde die Präsentation ggf. in der geschützten Ansicht geöffnet.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Sie die Videowiedergabe ermöglichen möchten, klicken Sie auf der gelben Sicherheitsstatusleiste im oberen Bereich des PowerPoint-Fensters auf </a:t>
            </a:r>
            <a:r>
              <a:rPr lang="de-DE" sz="1200" b="1" i="0" noProof="0" dirty="0" smtClean="0">
                <a:solidFill>
                  <a:schemeClr val="tx1"/>
                </a:solidFill>
                <a:effectLst/>
                <a:latin typeface="Segoe UI"/>
                <a:cs typeface="Segoe UI"/>
              </a:rPr>
              <a:t>Bearbeitung aktivieren</a:t>
            </a:r>
            <a:r>
              <a:rPr lang="de-DE" sz="1200" b="0" i="0" noProof="0" dirty="0" smtClean="0">
                <a:solidFill>
                  <a:schemeClr val="tx1"/>
                </a:solidFill>
                <a:effectLst/>
                <a:latin typeface="Segoe UI"/>
                <a:cs typeface="Segoe UI"/>
              </a:rPr>
              <a: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Beachten Sie, dass das Video auch bei aktivierter geschützter Ansicht in der Bildschirmpräsentationsansicht korrekt angezeigt werden sollte.]</a:t>
            </a:r>
          </a:p>
          <a:p>
            <a:pPr marL="0" algn="l" defTabSz="914400">
              <a:buNone/>
            </a:pPr>
            <a:endParaRPr lang="de-DE" noProof="0" dirty="0" smtClean="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7</a:t>
            </a:fld>
            <a:endParaRPr lang="en-US" sz="1200" b="0" i="0">
              <a:latin typeface="Calibri"/>
              <a:ea typeface="+mn-ea"/>
              <a:cs typeface="+mn-cs"/>
            </a:endParaRPr>
          </a:p>
        </p:txBody>
      </p:sp>
    </p:spTree>
    <p:extLst>
      <p:ext uri="{BB962C8B-B14F-4D97-AF65-F5344CB8AC3E}">
        <p14:creationId xmlns:p14="http://schemas.microsoft.com/office/powerpoint/2010/main" val="414406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de-DE" sz="1200" b="0" i="0" noProof="0" dirty="0" smtClean="0">
                <a:solidFill>
                  <a:schemeClr val="tx1"/>
                </a:solidFill>
                <a:effectLst/>
                <a:latin typeface="Segoe UI"/>
                <a:cs typeface="Segoe UI"/>
              </a:rPr>
              <a:t>[</a:t>
            </a:r>
            <a:r>
              <a:rPr lang="de-DE" sz="1200" b="1" i="0" noProof="0" dirty="0" smtClean="0">
                <a:solidFill>
                  <a:schemeClr val="tx1"/>
                </a:solidFill>
                <a:effectLst/>
                <a:latin typeface="Segoe UI"/>
                <a:cs typeface="Segoe UI"/>
              </a:rPr>
              <a:t>Hinweis für den Kursleiter: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bei der Wiedergabe dieses Videos Probleme auftreten, wenn beispielsweise die Meldung "Codec nicht verfügbar"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im Videowiedergabefenster angezeigt wird, wurde die Präsentation ggf. in der geschützten Ansicht geöffnet.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Sie die Videowiedergabe ermöglichen möchten, klicken Sie auf der gelben Sicherheitsstatusleiste im oberen Bereich des PowerPoint-Fensters auf </a:t>
            </a:r>
            <a:r>
              <a:rPr lang="de-DE" sz="1200" b="1" i="0" noProof="0" dirty="0" smtClean="0">
                <a:solidFill>
                  <a:schemeClr val="tx1"/>
                </a:solidFill>
                <a:effectLst/>
                <a:latin typeface="Segoe UI"/>
                <a:cs typeface="Segoe UI"/>
              </a:rPr>
              <a:t>Bearbeitung aktivieren</a:t>
            </a:r>
            <a:r>
              <a:rPr lang="de-DE" sz="1200" b="0" i="0" noProof="0" dirty="0" smtClean="0">
                <a:solidFill>
                  <a:schemeClr val="tx1"/>
                </a:solidFill>
                <a:effectLst/>
                <a:latin typeface="Segoe UI"/>
                <a:cs typeface="Segoe UI"/>
              </a:rPr>
              <a: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Beachten Sie, dass das Video auch bei aktivierter geschützter Ansicht in der Bildschirmpräsentationsansicht korrekt angezeigt werden sollte.]</a:t>
            </a:r>
          </a:p>
          <a:p>
            <a:pPr marL="0" algn="l" defTabSz="914400">
              <a:buNone/>
            </a:pPr>
            <a:endParaRPr lang="de-DE" noProof="0" dirty="0" smtClean="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8</a:t>
            </a:fld>
            <a:endParaRPr lang="en-US" sz="1200" b="0" i="0">
              <a:latin typeface="Calibri"/>
              <a:ea typeface="+mn-ea"/>
              <a:cs typeface="+mn-cs"/>
            </a:endParaRPr>
          </a:p>
        </p:txBody>
      </p:sp>
    </p:spTree>
    <p:extLst>
      <p:ext uri="{BB962C8B-B14F-4D97-AF65-F5344CB8AC3E}">
        <p14:creationId xmlns:p14="http://schemas.microsoft.com/office/powerpoint/2010/main" val="414406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de-DE" sz="1200" b="0" i="0" noProof="0" dirty="0" smtClean="0">
                <a:solidFill>
                  <a:schemeClr val="tx1"/>
                </a:solidFill>
                <a:effectLst/>
                <a:latin typeface="Segoe UI"/>
                <a:cs typeface="Segoe UI"/>
              </a:rPr>
              <a:t>[</a:t>
            </a:r>
            <a:r>
              <a:rPr lang="de-DE" sz="1200" b="1" i="0" noProof="0" dirty="0" smtClean="0">
                <a:solidFill>
                  <a:schemeClr val="tx1"/>
                </a:solidFill>
                <a:effectLst/>
                <a:latin typeface="Segoe UI"/>
                <a:cs typeface="Segoe UI"/>
              </a:rPr>
              <a:t>Hinweis für den Kursleiter: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bei der Wiedergabe dieses Videos Probleme auftreten, wenn beispielsweise die Meldung "Codec nicht verfügbar"</a:t>
            </a:r>
            <a:r>
              <a:rPr lang="de-DE" sz="1200" b="1"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im Videowiedergabefenster angezeigt wird, wurde die Präsentation ggf. in der geschützten Ansicht geöffnet.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Wenn Sie die Videowiedergabe ermöglichen möchten, klicken Sie auf der gelben Sicherheitsstatusleiste im oberen Bereich des PowerPoint-Fensters auf </a:t>
            </a:r>
            <a:r>
              <a:rPr lang="de-DE" sz="1200" b="1" i="0" noProof="0" dirty="0" smtClean="0">
                <a:solidFill>
                  <a:schemeClr val="tx1"/>
                </a:solidFill>
                <a:effectLst/>
                <a:latin typeface="Segoe UI"/>
                <a:cs typeface="Segoe UI"/>
              </a:rPr>
              <a:t>Bearbeitung aktivieren</a:t>
            </a:r>
            <a:r>
              <a:rPr lang="de-DE" sz="1200" b="0" i="0" noProof="0" dirty="0" smtClean="0">
                <a:solidFill>
                  <a:schemeClr val="tx1"/>
                </a:solidFill>
                <a:effectLst/>
                <a:latin typeface="Segoe UI"/>
                <a:cs typeface="Segoe UI"/>
              </a:rPr>
              <a:t>.</a:t>
            </a:r>
            <a:r>
              <a:rPr lang="de-DE" sz="1200" b="0" i="0" noProof="0" dirty="0" smtClean="0">
                <a:solidFill>
                  <a:schemeClr val="tx1"/>
                </a:solidFill>
                <a:latin typeface="Segoe UI"/>
                <a:cs typeface="Segoe UI"/>
              </a:rPr>
              <a:t> </a:t>
            </a:r>
            <a:r>
              <a:rPr lang="de-DE" sz="1200" b="0" i="0" noProof="0" dirty="0" smtClean="0">
                <a:solidFill>
                  <a:schemeClr val="tx1"/>
                </a:solidFill>
                <a:effectLst/>
                <a:latin typeface="Segoe UI"/>
                <a:cs typeface="Segoe UI"/>
              </a:rPr>
              <a:t>Beachten Sie, dass das Video auch bei aktivierter geschützter Ansicht in der Bildschirmpräsentationsansicht korrekt angezeigt werden sollte.]</a:t>
            </a:r>
          </a:p>
          <a:p>
            <a:pPr marL="0" algn="l" defTabSz="914400">
              <a:buNone/>
            </a:pPr>
            <a:endParaRPr lang="de-DE" noProof="0" dirty="0" smtClean="0"/>
          </a:p>
        </p:txBody>
      </p:sp>
      <p:sp>
        <p:nvSpPr>
          <p:cNvPr id="4" name="Slide Number Placeholder 3"/>
          <p:cNvSpPr>
            <a:spLocks noGrp="1"/>
          </p:cNvSpPr>
          <p:nvPr>
            <p:ph type="sldNum" sz="quarter" idx="10"/>
          </p:nvPr>
        </p:nvSpPr>
        <p:spPr/>
        <p:txBody>
          <a:bodyPr/>
          <a:lstStyle/>
          <a:p>
            <a:pPr algn="r" defTabSz="914400">
              <a:buNone/>
            </a:pPr>
            <a:fld id="{6D495259-C478-458E-8F66-D0CFA83DA988}" type="slidenum">
              <a:rPr lang="en-US" sz="1200" b="0" i="0">
                <a:latin typeface="Calibri"/>
                <a:ea typeface="+mn-ea"/>
                <a:cs typeface="+mn-cs"/>
              </a:rPr>
              <a:t>9</a:t>
            </a:fld>
            <a:endParaRPr lang="en-US" sz="1200" b="0" i="0">
              <a:latin typeface="Calibri"/>
              <a:ea typeface="+mn-ea"/>
              <a:cs typeface="+mn-cs"/>
            </a:endParaRPr>
          </a:p>
        </p:txBody>
      </p:sp>
    </p:spTree>
    <p:extLst>
      <p:ext uri="{BB962C8B-B14F-4D97-AF65-F5344CB8AC3E}">
        <p14:creationId xmlns:p14="http://schemas.microsoft.com/office/powerpoint/2010/main" val="4144065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Segoe Light"/>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Sego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E9D8E239-9339-4C0F-8F88-4D17FD8A8188}" type="datetime1">
              <a:rPr lang="en-US" smtClean="0"/>
              <a:t>5/21/2015</a:t>
            </a:fld>
            <a:endParaRPr lang="en-US"/>
          </a:p>
        </p:txBody>
      </p:sp>
      <p:sp>
        <p:nvSpPr>
          <p:cNvPr id="5" name="Footer Placeholder 4"/>
          <p:cNvSpPr>
            <a:spLocks noGrp="1"/>
          </p:cNvSpPr>
          <p:nvPr>
            <p:ph type="ftr" sz="quarter" idx="11"/>
          </p:nvPr>
        </p:nvSpPr>
        <p:spPr/>
        <p:txBody>
          <a:bodyPr/>
          <a:lstStyle/>
          <a:p>
            <a:r>
              <a:rPr lang="de-DE" dirty="0" smtClean="0"/>
              <a:t>Erstellen eines Standarddiagramms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723CA83-9902-4C87-AB35-16A848172B85}" type="datetime1">
              <a:rPr lang="en-US" smtClean="0"/>
              <a:t>5/21/2015</a:t>
            </a:fld>
            <a:endParaRPr lang="en-US"/>
          </a:p>
        </p:txBody>
      </p:sp>
      <p:sp>
        <p:nvSpPr>
          <p:cNvPr id="5" name="Footer Placeholder 4"/>
          <p:cNvSpPr>
            <a:spLocks noGrp="1"/>
          </p:cNvSpPr>
          <p:nvPr>
            <p:ph type="ftr" sz="quarter" idx="11"/>
          </p:nvPr>
        </p:nvSpPr>
        <p:spPr>
          <a:xfrm>
            <a:off x="2590800" y="6356350"/>
            <a:ext cx="39624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endParaRPr lang="en-US"/>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933E5153-8A5C-44B4-9E9E-03EF938CBA9E}" type="datetime1">
              <a:rPr lang="en-US" smtClean="0"/>
              <a:t>5/21/2015</a:t>
            </a:fld>
            <a:endParaRPr lang="en-US"/>
          </a:p>
        </p:txBody>
      </p:sp>
      <p:sp>
        <p:nvSpPr>
          <p:cNvPr id="5" name="Footer Placeholder 4"/>
          <p:cNvSpPr>
            <a:spLocks noGrp="1"/>
          </p:cNvSpPr>
          <p:nvPr>
            <p:ph type="ftr" sz="quarter" idx="11"/>
          </p:nvPr>
        </p:nvSpPr>
        <p:spPr>
          <a:xfrm>
            <a:off x="2590800" y="6356350"/>
            <a:ext cx="3962400" cy="365125"/>
          </a:xfrm>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3DCBEE75-8391-436F-B4DB-F883539BEC04}" type="datetime1">
              <a:rPr lang="en-US" smtClean="0"/>
              <a:t>5/21/2015</a:t>
            </a:fld>
            <a:endParaRPr lang="en-US"/>
          </a:p>
        </p:txBody>
      </p:sp>
      <p:sp>
        <p:nvSpPr>
          <p:cNvPr id="5" name="Footer Placeholder 4"/>
          <p:cNvSpPr>
            <a:spLocks noGrp="1"/>
          </p:cNvSpPr>
          <p:nvPr>
            <p:ph type="ftr" sz="quarter" idx="11"/>
          </p:nvPr>
        </p:nvSpPr>
        <p:spPr>
          <a:xfrm>
            <a:off x="2590800" y="6356350"/>
            <a:ext cx="3962400" cy="365125"/>
          </a:xfrm>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C38E07B9-5A52-44F3-A405-9498F2858C82}" type="datetime1">
              <a:rPr lang="en-US" smtClean="0"/>
              <a:t>5/21/2015</a:t>
            </a:fld>
            <a:endParaRPr lang="en-US"/>
          </a:p>
        </p:txBody>
      </p:sp>
      <p:sp>
        <p:nvSpPr>
          <p:cNvPr id="5" name="Footer Placeholder 4"/>
          <p:cNvSpPr>
            <a:spLocks noGrp="1"/>
          </p:cNvSpPr>
          <p:nvPr>
            <p:ph type="ftr" sz="quarter" idx="11"/>
          </p:nvPr>
        </p:nvSpPr>
        <p:spPr>
          <a:xfrm>
            <a:off x="2590800" y="6356350"/>
            <a:ext cx="3962400" cy="365125"/>
          </a:xfrm>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63F41CB-5A27-43C8-A425-92139923708E}" type="datetime1">
              <a:rPr lang="en-US" smtClean="0"/>
              <a:t>5/21/2015</a:t>
            </a:fld>
            <a:endParaRPr lang="en-US"/>
          </a:p>
        </p:txBody>
      </p:sp>
      <p:sp>
        <p:nvSpPr>
          <p:cNvPr id="6" name="Footer Placeholder 5"/>
          <p:cNvSpPr>
            <a:spLocks noGrp="1"/>
          </p:cNvSpPr>
          <p:nvPr>
            <p:ph type="ftr" sz="quarter" idx="11"/>
          </p:nvPr>
        </p:nvSpPr>
        <p:spPr>
          <a:xfrm>
            <a:off x="2590800" y="6356350"/>
            <a:ext cx="3962400" cy="365125"/>
          </a:xfrm>
        </p:spPr>
        <p:txBody>
          <a:bodyPr/>
          <a:lstStyle/>
          <a:p>
            <a:r>
              <a:rPr lang="en-US" smtClean="0"/>
              <a:t>How to create a basic chart in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‹Nr.›</a:t>
            </a:fld>
            <a:endParaRPr lang="en-US"/>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Segoe UI" pitchFamily="34" charset="0"/>
                <a:ea typeface="Segoe UI" pitchFamily="34" charset="0"/>
                <a:cs typeface="Segoe UI" pitchFamily="34" charset="0"/>
              </a:defRPr>
            </a:lvl1pPr>
            <a:lvl2pPr>
              <a:defRPr sz="2800">
                <a:solidFill>
                  <a:schemeClr val="tx1">
                    <a:lumMod val="85000"/>
                    <a:lumOff val="15000"/>
                  </a:schemeClr>
                </a:solidFill>
                <a:latin typeface="Segoe UI" pitchFamily="34" charset="0"/>
                <a:ea typeface="Segoe UI" pitchFamily="34" charset="0"/>
                <a:cs typeface="Segoe UI" pitchFamily="34" charset="0"/>
              </a:defRPr>
            </a:lvl2pPr>
            <a:lvl3pPr>
              <a:defRPr sz="2400">
                <a:solidFill>
                  <a:schemeClr val="tx1">
                    <a:lumMod val="85000"/>
                    <a:lumOff val="15000"/>
                  </a:schemeClr>
                </a:solidFill>
                <a:latin typeface="Segoe UI" pitchFamily="34" charset="0"/>
                <a:ea typeface="Segoe UI" pitchFamily="34" charset="0"/>
                <a:cs typeface="Segoe UI" pitchFamily="34" charset="0"/>
              </a:defRPr>
            </a:lvl3pPr>
            <a:lvl4pPr>
              <a:defRPr sz="2000">
                <a:solidFill>
                  <a:schemeClr val="tx1">
                    <a:lumMod val="85000"/>
                    <a:lumOff val="15000"/>
                  </a:schemeClr>
                </a:solidFill>
                <a:latin typeface="Segoe UI" pitchFamily="34" charset="0"/>
                <a:ea typeface="Segoe UI" pitchFamily="34" charset="0"/>
                <a:cs typeface="Segoe UI" pitchFamily="34" charset="0"/>
              </a:defRPr>
            </a:lvl4pPr>
            <a:lvl5pPr>
              <a:defRPr sz="2000">
                <a:solidFill>
                  <a:schemeClr val="tx1">
                    <a:lumMod val="85000"/>
                    <a:lumOff val="15000"/>
                  </a:schemeClr>
                </a:solidFill>
                <a:latin typeface="Segoe UI" pitchFamily="34" charset="0"/>
                <a:ea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4E2FAE9-B90B-478B-9E3E-60F5370E1817}" type="datetime1">
              <a:rPr lang="en-US" smtClean="0"/>
              <a:t>5/21/2015</a:t>
            </a:fld>
            <a:endParaRPr lang="en-US"/>
          </a:p>
        </p:txBody>
      </p:sp>
      <p:sp>
        <p:nvSpPr>
          <p:cNvPr id="6" name="Footer Placeholder 5"/>
          <p:cNvSpPr>
            <a:spLocks noGrp="1"/>
          </p:cNvSpPr>
          <p:nvPr>
            <p:ph type="ftr" sz="quarter" idx="11"/>
          </p:nvPr>
        </p:nvSpPr>
        <p:spPr>
          <a:xfrm>
            <a:off x="2590800" y="6356350"/>
            <a:ext cx="3962400" cy="365125"/>
          </a:xfrm>
        </p:spPr>
        <p:txBody>
          <a:bodyPr/>
          <a:lstStyle/>
          <a:p>
            <a:r>
              <a:rPr lang="en-US" smtClean="0"/>
              <a:t>How to create a basic chart in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‹Nr.›</a:t>
            </a:fld>
            <a:endParaRPr lang="en-US"/>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559611EF-9311-464B-B59D-C2EF0B8974C6}" type="datetime1">
              <a:rPr lang="en-US" smtClean="0"/>
              <a:t>5/21/2015</a:t>
            </a:fld>
            <a:endParaRPr lang="en-US"/>
          </a:p>
        </p:txBody>
      </p:sp>
      <p:sp>
        <p:nvSpPr>
          <p:cNvPr id="6" name="Footer Placeholder 5"/>
          <p:cNvSpPr>
            <a:spLocks noGrp="1"/>
          </p:cNvSpPr>
          <p:nvPr>
            <p:ph type="ftr" sz="quarter" idx="11"/>
          </p:nvPr>
        </p:nvSpPr>
        <p:spPr>
          <a:xfrm>
            <a:off x="2590800" y="6356350"/>
            <a:ext cx="3962400" cy="365125"/>
          </a:xfrm>
        </p:spPr>
        <p:txBody>
          <a:bodyPr/>
          <a:lstStyle/>
          <a:p>
            <a:r>
              <a:rPr lang="en-US" smtClean="0"/>
              <a:t>How to create a basic chart in Excel 2010</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t>‹Nr.›</a:t>
            </a:fld>
            <a:endParaRPr lang="en-US"/>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A2F7054-18FD-4056-9964-F1ABB0871022}" type="datetime1">
              <a:rPr lang="en-US" smtClean="0"/>
              <a:t>5/21/2015</a:t>
            </a:fld>
            <a:endParaRPr lang="en-US"/>
          </a:p>
        </p:txBody>
      </p:sp>
      <p:sp>
        <p:nvSpPr>
          <p:cNvPr id="5" name="Footer Placeholder 4"/>
          <p:cNvSpPr>
            <a:spLocks noGrp="1"/>
          </p:cNvSpPr>
          <p:nvPr>
            <p:ph type="ftr" sz="quarter" idx="11"/>
          </p:nvPr>
        </p:nvSpPr>
        <p:spPr>
          <a:xfrm>
            <a:off x="2514600" y="6356350"/>
            <a:ext cx="40386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Segoe Light"/>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Sego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1D2C2C76-435B-46E1-B7A7-A458B55B5CCF}" type="datetime1">
              <a:rPr lang="en-US" smtClean="0">
                <a:solidFill>
                  <a:prstClr val="black">
                    <a:tint val="75000"/>
                  </a:prstClr>
                </a:solidFill>
              </a:rPr>
              <a:t>5/21/2015</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95786863"/>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buFontTx/>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027E604-92B3-48AA-8845-39C4CC15A708}"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747916025"/>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buFontTx/>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7AB08A3-4997-44F6-8C74-B2BF581F4AB6}" type="datetime1">
              <a:rPr lang="en-US" smtClean="0"/>
              <a:t>5/21/2015</a:t>
            </a:fld>
            <a:endParaRPr lang="en-US"/>
          </a:p>
        </p:txBody>
      </p:sp>
      <p:sp>
        <p:nvSpPr>
          <p:cNvPr id="5" name="Footer Placeholder 4"/>
          <p:cNvSpPr>
            <a:spLocks noGrp="1"/>
          </p:cNvSpPr>
          <p:nvPr>
            <p:ph type="ftr" sz="quarter" idx="11"/>
          </p:nvPr>
        </p:nvSpPr>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9D275D4A-3D44-4536-A2C7-4559AFF4362A}"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40475"/>
            <a:ext cx="36576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a:buFontTx/>
              <a:buNone/>
              <a:defRPr/>
            </a:lvl1pPr>
          </a:lstStyle>
          <a:p>
            <a:endParaRPr lang="en-US"/>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191492362"/>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00C9E09-1BCB-47C6-83FC-9CBF4358E646}"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56350"/>
            <a:ext cx="38100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p14="http://schemas.microsoft.com/office/powerpoint/2010/main" val="3168243075"/>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376161A-DE70-4D34-9CB9-A06A20D978F0}"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Tree>
    <p:extLst>
      <p:ext uri="{BB962C8B-B14F-4D97-AF65-F5344CB8AC3E}">
        <p14:creationId xmlns:p14="http://schemas.microsoft.com/office/powerpoint/2010/main" val="3089990309"/>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8F73DFB-997F-4C64-9D43-8F329BEF45B9}"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182102603"/>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2A4B625-32E6-4AA7-8BF9-F62FEA6E3B8A}"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357544973"/>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1AEABA1-6E47-486E-A5E5-F203BFAD9362}"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Tree>
    <p:extLst>
      <p:ext uri="{BB962C8B-B14F-4D97-AF65-F5344CB8AC3E}">
        <p14:creationId xmlns:p14="http://schemas.microsoft.com/office/powerpoint/2010/main" val="569974193"/>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C7DC27D2-B465-4757-8710-F072C62D6D85}"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lvl1pPr algn="l">
              <a:defRPr/>
            </a:lvl1pPr>
          </a:lstStyle>
          <a:p>
            <a:pPr algn="ctr"/>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Tree>
    <p:extLst>
      <p:ext uri="{BB962C8B-B14F-4D97-AF65-F5344CB8AC3E}">
        <p14:creationId xmlns:p14="http://schemas.microsoft.com/office/powerpoint/2010/main" val="3267018728"/>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95E08D2-C1DB-4629-A73D-B8EFC3F23FB3}"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590800" y="6356350"/>
            <a:ext cx="3962400" cy="365125"/>
          </a:xfrm>
        </p:spPr>
        <p:txBody>
          <a:bodyPr/>
          <a:lstStyle>
            <a:lvl1pPr algn="ctr">
              <a:defRPr/>
            </a:lvl1p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endParaRPr lang="en-US"/>
          </a:p>
        </p:txBody>
      </p:sp>
    </p:spTree>
    <p:extLst>
      <p:ext uri="{BB962C8B-B14F-4D97-AF65-F5344CB8AC3E}">
        <p14:creationId xmlns:p14="http://schemas.microsoft.com/office/powerpoint/2010/main" val="391137639"/>
      </p:ext>
    </p:extLst>
  </p:cSld>
  <p:clrMapOvr>
    <a:masterClrMapping/>
  </p:clrMapOvr>
  <p:transition spd="slow">
    <p:wipe di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1E808819-C126-4BD6-B229-6115C52AC992}"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lvl1pPr algn="ctr">
              <a:defRPr/>
            </a:lvl1p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2585299479"/>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339389E2-9F6E-4C5D-A4B0-D2207E78F0EC}"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lgn="l">
              <a:defRPr/>
            </a:lvl1pPr>
          </a:lstStyle>
          <a:p>
            <a:pPr algn="ctr"/>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4156676913"/>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C83227D5-6F35-415C-90CD-29BF23776D5F}" type="datetime1">
              <a:rPr lang="en-US" smtClean="0"/>
              <a:t>5/21/2015</a:t>
            </a:fld>
            <a:endParaRPr lang="en-US"/>
          </a:p>
        </p:txBody>
      </p:sp>
      <p:sp>
        <p:nvSpPr>
          <p:cNvPr id="5" name="Footer Placeholder 4"/>
          <p:cNvSpPr>
            <a:spLocks noGrp="1"/>
          </p:cNvSpPr>
          <p:nvPr>
            <p:ph type="ftr" sz="quarter" idx="11"/>
          </p:nvPr>
        </p:nvSpPr>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a:buFontTx/>
              <a:buNone/>
              <a:defRPr/>
            </a:lvl1pPr>
          </a:lstStyle>
          <a:p>
            <a:endParaRPr lang="en-US"/>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BEDC5A83-BF35-4D2B-BFF0-E7BE58AA970F}"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74466608"/>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827140A-175E-4F0F-A931-7DEDE9A257AF}" type="datetime1">
              <a:rPr lang="en-US" smtClean="0">
                <a:solidFill>
                  <a:prstClr val="black">
                    <a:tint val="75000"/>
                  </a:prstClr>
                </a:solidFill>
              </a:rPr>
              <a:t>5/21/2015</a:t>
            </a:fld>
            <a:endParaRPr lang="en-US">
              <a:solidFill>
                <a:prstClr val="black">
                  <a:tint val="75000"/>
                </a:prstClr>
              </a:solidFill>
            </a:endParaRPr>
          </a:p>
        </p:txBody>
      </p:sp>
      <p:sp>
        <p:nvSpPr>
          <p:cNvPr id="6" name="Footer Placeholder 5"/>
          <p:cNvSpPr>
            <a:spLocks noGrp="1"/>
          </p:cNvSpPr>
          <p:nvPr>
            <p:ph type="ftr" sz="quarter" idx="11"/>
          </p:nvPr>
        </p:nvSpPr>
        <p:spPr>
          <a:xfrm>
            <a:off x="2743200" y="6356350"/>
            <a:ext cx="3657600" cy="365125"/>
          </a:xfrm>
        </p:spPr>
        <p:txBody>
          <a:bodyPr/>
          <a:lstStyle/>
          <a:p>
            <a:r>
              <a:rPr lang="en-US" smtClean="0"/>
              <a:t>How to create a basic chart in Excel 2010</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83875288"/>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Segoe UI" pitchFamily="34" charset="0"/>
                <a:ea typeface="Segoe UI" pitchFamily="34" charset="0"/>
                <a:cs typeface="Segoe UI" pitchFamily="34" charset="0"/>
              </a:defRPr>
            </a:lvl1pPr>
            <a:lvl2pPr>
              <a:defRPr sz="2800">
                <a:solidFill>
                  <a:schemeClr val="tx1">
                    <a:lumMod val="85000"/>
                    <a:lumOff val="15000"/>
                  </a:schemeClr>
                </a:solidFill>
                <a:latin typeface="Segoe UI" pitchFamily="34" charset="0"/>
                <a:ea typeface="Segoe UI" pitchFamily="34" charset="0"/>
                <a:cs typeface="Segoe UI" pitchFamily="34" charset="0"/>
              </a:defRPr>
            </a:lvl2pPr>
            <a:lvl3pPr>
              <a:defRPr sz="2400">
                <a:solidFill>
                  <a:schemeClr val="tx1">
                    <a:lumMod val="85000"/>
                    <a:lumOff val="15000"/>
                  </a:schemeClr>
                </a:solidFill>
                <a:latin typeface="Segoe UI" pitchFamily="34" charset="0"/>
                <a:ea typeface="Segoe UI" pitchFamily="34" charset="0"/>
                <a:cs typeface="Segoe UI" pitchFamily="34" charset="0"/>
              </a:defRPr>
            </a:lvl3pPr>
            <a:lvl4pPr>
              <a:defRPr sz="2000">
                <a:solidFill>
                  <a:schemeClr val="tx1">
                    <a:lumMod val="85000"/>
                    <a:lumOff val="15000"/>
                  </a:schemeClr>
                </a:solidFill>
                <a:latin typeface="Segoe UI" pitchFamily="34" charset="0"/>
                <a:ea typeface="Segoe UI" pitchFamily="34" charset="0"/>
                <a:cs typeface="Segoe UI" pitchFamily="34" charset="0"/>
              </a:defRPr>
            </a:lvl4pPr>
            <a:lvl5pPr>
              <a:defRPr sz="2000">
                <a:solidFill>
                  <a:schemeClr val="tx1">
                    <a:lumMod val="85000"/>
                    <a:lumOff val="15000"/>
                  </a:schemeClr>
                </a:solidFill>
                <a:latin typeface="Segoe UI" pitchFamily="34" charset="0"/>
                <a:ea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0F09AD9-8B0E-4B43-A1D6-6224934C67D1}" type="datetime1">
              <a:rPr lang="en-US" smtClean="0">
                <a:solidFill>
                  <a:prstClr val="black">
                    <a:tint val="75000"/>
                  </a:prstClr>
                </a:solidFill>
              </a:rPr>
              <a:t>5/21/2015</a:t>
            </a:fld>
            <a:endParaRPr lang="en-US">
              <a:solidFill>
                <a:prstClr val="black">
                  <a:tint val="75000"/>
                </a:prstClr>
              </a:solidFill>
            </a:endParaRPr>
          </a:p>
        </p:txBody>
      </p:sp>
      <p:sp>
        <p:nvSpPr>
          <p:cNvPr id="6" name="Footer Placeholder 5"/>
          <p:cNvSpPr>
            <a:spLocks noGrp="1"/>
          </p:cNvSpPr>
          <p:nvPr>
            <p:ph type="ftr" sz="quarter" idx="11"/>
          </p:nvPr>
        </p:nvSpPr>
        <p:spPr>
          <a:xfrm>
            <a:off x="2590800" y="6356350"/>
            <a:ext cx="3810000" cy="365125"/>
          </a:xfrm>
        </p:spPr>
        <p:txBody>
          <a:bodyPr/>
          <a:lstStyle/>
          <a:p>
            <a:r>
              <a:rPr lang="en-US" smtClean="0"/>
              <a:t>How to create a basic chart in Excel 2010</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560455358"/>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A65A13F-1D58-452C-ADBE-6147D873B404}" type="datetime1">
              <a:rPr lang="en-US" smtClean="0">
                <a:solidFill>
                  <a:prstClr val="black">
                    <a:tint val="75000"/>
                  </a:prstClr>
                </a:solidFill>
              </a:rPr>
              <a:t>5/21/2015</a:t>
            </a:fld>
            <a:endParaRPr lang="en-US">
              <a:solidFill>
                <a:prstClr val="black">
                  <a:tint val="75000"/>
                </a:prstClr>
              </a:solidFill>
            </a:endParaRPr>
          </a:p>
        </p:txBody>
      </p:sp>
      <p:sp>
        <p:nvSpPr>
          <p:cNvPr id="6" name="Footer Placeholder 5"/>
          <p:cNvSpPr>
            <a:spLocks noGrp="1"/>
          </p:cNvSpPr>
          <p:nvPr>
            <p:ph type="ftr" sz="quarter" idx="11"/>
          </p:nvPr>
        </p:nvSpPr>
        <p:spPr>
          <a:xfrm>
            <a:off x="2590800" y="6356350"/>
            <a:ext cx="3810000" cy="365125"/>
          </a:xfrm>
        </p:spPr>
        <p:txBody>
          <a:bodyPr/>
          <a:lstStyle/>
          <a:p>
            <a:r>
              <a:rPr lang="en-US" smtClean="0"/>
              <a:t>How to create a basic chart in Excel 2010</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15764786"/>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7EE83F5-09A8-4ACD-B6BC-DEFF8A263D74}"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p>
            <a:r>
              <a:rPr lang="en-US" smtClean="0"/>
              <a:t>How to create a basic chart in Excel 2010</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25497796"/>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32BBCF-0AE1-406F-A59E-B94158F69787}" type="datetime1">
              <a:rPr lang="en-US" smtClean="0"/>
              <a:t>5/21/2015</a:t>
            </a:fld>
            <a:endParaRPr lang="en-US"/>
          </a:p>
        </p:txBody>
      </p:sp>
      <p:sp>
        <p:nvSpPr>
          <p:cNvPr id="5" name="Footer Placeholder 4"/>
          <p:cNvSpPr>
            <a:spLocks noGrp="1"/>
          </p:cNvSpPr>
          <p:nvPr>
            <p:ph type="ftr" sz="quarter" idx="11"/>
          </p:nvPr>
        </p:nvSpPr>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9164F1-96CF-4A73-A866-751045FADCAC}" type="datetime1">
              <a:rPr lang="en-US" smtClean="0"/>
              <a:t>5/21/2015</a:t>
            </a:fld>
            <a:endParaRPr lang="en-US"/>
          </a:p>
        </p:txBody>
      </p:sp>
      <p:sp>
        <p:nvSpPr>
          <p:cNvPr id="5" name="Footer Placeholder 4"/>
          <p:cNvSpPr>
            <a:spLocks noGrp="1"/>
          </p:cNvSpPr>
          <p:nvPr>
            <p:ph type="ftr" sz="quarter" idx="11"/>
          </p:nvPr>
        </p:nvSpPr>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Tree>
    <p:extLst>
      <p:ext uri="{BB962C8B-B14F-4D97-AF65-F5344CB8AC3E}">
        <p14:creationId xmlns:p14="http://schemas.microsoft.com/office/powerpoint/2010/main" val="3617081539"/>
      </p:ext>
    </p:extLst>
  </p:cSld>
  <p:clrMapOvr>
    <a:masterClrMapping/>
  </p:clrMapOvr>
  <p:transition spd="slow">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1B37B50-3F63-40B8-90BA-2CC6396A7163}" type="datetime1">
              <a:rPr lang="en-US" smtClean="0"/>
              <a:t>5/21/2015</a:t>
            </a:fld>
            <a:endParaRPr lang="en-US"/>
          </a:p>
        </p:txBody>
      </p:sp>
      <p:sp>
        <p:nvSpPr>
          <p:cNvPr id="5" name="Footer Placeholder 4"/>
          <p:cNvSpPr>
            <a:spLocks noGrp="1"/>
          </p:cNvSpPr>
          <p:nvPr>
            <p:ph type="ftr" sz="quarter" idx="11"/>
          </p:nvPr>
        </p:nvSpPr>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9A651F9-5E35-432A-A696-486B3CC5ECD0}" type="datetime1">
              <a:rPr lang="en-US" smtClean="0"/>
              <a:t>5/21/2015</a:t>
            </a:fld>
            <a:endParaRPr lang="en-US"/>
          </a:p>
        </p:txBody>
      </p:sp>
      <p:sp>
        <p:nvSpPr>
          <p:cNvPr id="5" name="Footer Placeholder 4"/>
          <p:cNvSpPr>
            <a:spLocks noGrp="1"/>
          </p:cNvSpPr>
          <p:nvPr>
            <p:ph type="ftr" sz="quarter" idx="11"/>
          </p:nvPr>
        </p:nvSpPr>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B7F4C9D-25D9-494A-B439-838EC05A9DE2}" type="datetime1">
              <a:rPr lang="en-US" smtClean="0"/>
              <a:t>5/21/2015</a:t>
            </a:fld>
            <a:endParaRPr lang="en-US"/>
          </a:p>
        </p:txBody>
      </p:sp>
      <p:sp>
        <p:nvSpPr>
          <p:cNvPr id="5" name="Footer Placeholder 4"/>
          <p:cNvSpPr>
            <a:spLocks noGrp="1"/>
          </p:cNvSpPr>
          <p:nvPr>
            <p:ph type="ftr" sz="quarter" idx="11"/>
          </p:nvPr>
        </p:nvSpPr>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57FE5DDD-EFEE-40AD-AFD2-77BC77B2DE64}" type="datetime1">
              <a:rPr lang="en-US" smtClean="0"/>
              <a:t>5/21/2015</a:t>
            </a:fld>
            <a:endParaRPr lang="en-US"/>
          </a:p>
        </p:txBody>
      </p:sp>
      <p:sp>
        <p:nvSpPr>
          <p:cNvPr id="5" name="Footer Placeholder 4"/>
          <p:cNvSpPr>
            <a:spLocks noGrp="1"/>
          </p:cNvSpPr>
          <p:nvPr>
            <p:ph type="ftr" sz="quarter" idx="11"/>
          </p:nvPr>
        </p:nvSpPr>
        <p:spPr/>
        <p:txBody>
          <a:bodyPr/>
          <a:lstStyle/>
          <a:p>
            <a:r>
              <a:rPr lang="en-US" smtClean="0"/>
              <a:t>How to create a basic chart in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‹Nr.›</a:t>
            </a:fld>
            <a:endParaRPr lang="en-US"/>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UI" pitchFamily="34" charset="0"/>
                <a:ea typeface="Segoe UI" pitchFamily="34" charset="0"/>
                <a:cs typeface="Segoe UI" pitchFamily="34" charset="0"/>
              </a:defRPr>
            </a:lvl1pPr>
          </a:lstStyle>
          <a:p>
            <a:fld id="{25BA5954-034B-4080-BA45-E9B024DA2088}" type="datetime1">
              <a:rPr lang="en-US" smtClean="0"/>
              <a:t>5/21/2015</a:t>
            </a:fld>
            <a:endParaRPr lang="en-US"/>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a:defRPr sz="1200">
                <a:solidFill>
                  <a:schemeClr val="tx1">
                    <a:tint val="75000"/>
                  </a:schemeClr>
                </a:solidFill>
                <a:latin typeface="Segoe UI" pitchFamily="34" charset="0"/>
                <a:ea typeface="Segoe UI" pitchFamily="34" charset="0"/>
                <a:cs typeface="Segoe UI" pitchFamily="34" charset="0"/>
              </a:defRPr>
            </a:lvl1pPr>
          </a:lstStyle>
          <a:p>
            <a:r>
              <a:rPr lang="de-DE" noProof="0" dirty="0" smtClean="0"/>
              <a:t>Erstellen eines Standarddiagramms in Excel 2010</a:t>
            </a:r>
            <a:endParaRPr lang="de-DE" noProof="0"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‹Nr.›</a:t>
            </a:fld>
            <a:endParaRPr lang="en-US"/>
          </a:p>
        </p:txBody>
      </p:sp>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UI" pitchFamily="34" charset="0"/>
                <a:ea typeface="Segoe UI" pitchFamily="34" charset="0"/>
                <a:cs typeface="Segoe UI" pitchFamily="34" charset="0"/>
              </a:defRPr>
            </a:lvl1pPr>
          </a:lstStyle>
          <a:p>
            <a:fld id="{798AE338-D9C3-490D-8AA3-847D61F3E662}" type="datetime1">
              <a:rPr lang="en-US" smtClean="0">
                <a:solidFill>
                  <a:prstClr val="black">
                    <a:tint val="75000"/>
                  </a:prstClr>
                </a:solidFill>
              </a:rPr>
              <a:t>5/21/2015</a:t>
            </a:fld>
            <a:endParaRPr lang="en-US">
              <a:solidFill>
                <a:prstClr val="black">
                  <a:tint val="75000"/>
                </a:prstClr>
              </a:solidFill>
            </a:endParaRPr>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a:defRPr sz="1200">
                <a:solidFill>
                  <a:schemeClr val="tx1">
                    <a:tint val="75000"/>
                  </a:schemeClr>
                </a:solidFill>
                <a:latin typeface="Segoe UI" pitchFamily="34" charset="0"/>
                <a:ea typeface="Segoe UI" pitchFamily="34" charset="0"/>
                <a:cs typeface="Segoe UI" pitchFamily="34" charset="0"/>
              </a:defRPr>
            </a:lvl1pPr>
          </a:lstStyle>
          <a:p>
            <a:r>
              <a:rPr lang="en-US" smtClean="0"/>
              <a:t>How to create a basic chart in Excel 2010</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0199217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crosoft.com/downloads/de-de/details.aspx?familyid=cb9bf144-1076-4615-9951-294eeb832823&amp;displaylang=de"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openxmlformats.org/officeDocument/2006/relationships/tags" Target="../tags/tag115.xml"/><Relationship Id="rId26" Type="http://schemas.openxmlformats.org/officeDocument/2006/relationships/tags" Target="../tags/tag123.xml"/><Relationship Id="rId3" Type="http://schemas.openxmlformats.org/officeDocument/2006/relationships/tags" Target="../tags/tag100.xml"/><Relationship Id="rId21" Type="http://schemas.openxmlformats.org/officeDocument/2006/relationships/tags" Target="../tags/tag118.xml"/><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tags" Target="../tags/tag114.xml"/><Relationship Id="rId25" Type="http://schemas.openxmlformats.org/officeDocument/2006/relationships/tags" Target="../tags/tag122.xml"/><Relationship Id="rId2" Type="http://schemas.openxmlformats.org/officeDocument/2006/relationships/video" Target="../media/media5.wmv"/><Relationship Id="rId16" Type="http://schemas.openxmlformats.org/officeDocument/2006/relationships/tags" Target="../tags/tag113.xml"/><Relationship Id="rId20" Type="http://schemas.openxmlformats.org/officeDocument/2006/relationships/tags" Target="../tags/tag117.xml"/><Relationship Id="rId29" Type="http://schemas.openxmlformats.org/officeDocument/2006/relationships/slideLayout" Target="../slideLayouts/slideLayout5.xml"/><Relationship Id="rId1" Type="http://schemas.microsoft.com/office/2007/relationships/media" Target="../media/media5.wmv"/><Relationship Id="rId6" Type="http://schemas.openxmlformats.org/officeDocument/2006/relationships/tags" Target="../tags/tag103.xml"/><Relationship Id="rId11" Type="http://schemas.openxmlformats.org/officeDocument/2006/relationships/tags" Target="../tags/tag108.xml"/><Relationship Id="rId24" Type="http://schemas.openxmlformats.org/officeDocument/2006/relationships/tags" Target="../tags/tag121.xml"/><Relationship Id="rId5" Type="http://schemas.openxmlformats.org/officeDocument/2006/relationships/tags" Target="../tags/tag102.xml"/><Relationship Id="rId15" Type="http://schemas.openxmlformats.org/officeDocument/2006/relationships/tags" Target="../tags/tag112.xml"/><Relationship Id="rId23" Type="http://schemas.openxmlformats.org/officeDocument/2006/relationships/tags" Target="../tags/tag120.xml"/><Relationship Id="rId28" Type="http://schemas.openxmlformats.org/officeDocument/2006/relationships/tags" Target="../tags/tag125.xml"/><Relationship Id="rId10" Type="http://schemas.openxmlformats.org/officeDocument/2006/relationships/tags" Target="../tags/tag107.xml"/><Relationship Id="rId19" Type="http://schemas.openxmlformats.org/officeDocument/2006/relationships/tags" Target="../tags/tag116.xml"/><Relationship Id="rId31" Type="http://schemas.openxmlformats.org/officeDocument/2006/relationships/image" Target="../media/image10.png"/><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 Id="rId22" Type="http://schemas.openxmlformats.org/officeDocument/2006/relationships/tags" Target="../tags/tag119.xml"/><Relationship Id="rId27" Type="http://schemas.openxmlformats.org/officeDocument/2006/relationships/tags" Target="../tags/tag124.xml"/><Relationship Id="rId3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tags" Target="../tags/tag136.xml"/><Relationship Id="rId18" Type="http://schemas.openxmlformats.org/officeDocument/2006/relationships/tags" Target="../tags/tag141.xml"/><Relationship Id="rId26" Type="http://schemas.openxmlformats.org/officeDocument/2006/relationships/notesSlide" Target="../notesSlides/notesSlide11.xml"/><Relationship Id="rId3" Type="http://schemas.openxmlformats.org/officeDocument/2006/relationships/tags" Target="../tags/tag126.xml"/><Relationship Id="rId21" Type="http://schemas.openxmlformats.org/officeDocument/2006/relationships/tags" Target="../tags/tag144.xml"/><Relationship Id="rId7" Type="http://schemas.openxmlformats.org/officeDocument/2006/relationships/tags" Target="../tags/tag130.xml"/><Relationship Id="rId12" Type="http://schemas.openxmlformats.org/officeDocument/2006/relationships/tags" Target="../tags/tag135.xml"/><Relationship Id="rId17" Type="http://schemas.openxmlformats.org/officeDocument/2006/relationships/tags" Target="../tags/tag140.xml"/><Relationship Id="rId25" Type="http://schemas.openxmlformats.org/officeDocument/2006/relationships/slideLayout" Target="../slideLayouts/slideLayout5.xml"/><Relationship Id="rId2" Type="http://schemas.openxmlformats.org/officeDocument/2006/relationships/video" Target="../media/media6.wmv"/><Relationship Id="rId16" Type="http://schemas.openxmlformats.org/officeDocument/2006/relationships/tags" Target="../tags/tag139.xml"/><Relationship Id="rId20" Type="http://schemas.openxmlformats.org/officeDocument/2006/relationships/tags" Target="../tags/tag143.xml"/><Relationship Id="rId1" Type="http://schemas.microsoft.com/office/2007/relationships/media" Target="../media/media6.wmv"/><Relationship Id="rId6" Type="http://schemas.openxmlformats.org/officeDocument/2006/relationships/tags" Target="../tags/tag129.xml"/><Relationship Id="rId11" Type="http://schemas.openxmlformats.org/officeDocument/2006/relationships/tags" Target="../tags/tag134.xml"/><Relationship Id="rId24" Type="http://schemas.openxmlformats.org/officeDocument/2006/relationships/tags" Target="../tags/tag147.xml"/><Relationship Id="rId5" Type="http://schemas.openxmlformats.org/officeDocument/2006/relationships/tags" Target="../tags/tag128.xml"/><Relationship Id="rId15" Type="http://schemas.openxmlformats.org/officeDocument/2006/relationships/tags" Target="../tags/tag138.xml"/><Relationship Id="rId23" Type="http://schemas.openxmlformats.org/officeDocument/2006/relationships/tags" Target="../tags/tag146.xml"/><Relationship Id="rId10" Type="http://schemas.openxmlformats.org/officeDocument/2006/relationships/tags" Target="../tags/tag133.xml"/><Relationship Id="rId19" Type="http://schemas.openxmlformats.org/officeDocument/2006/relationships/tags" Target="../tags/tag142.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tags" Target="../tags/tag137.xml"/><Relationship Id="rId22" Type="http://schemas.openxmlformats.org/officeDocument/2006/relationships/tags" Target="../tags/tag145.xml"/><Relationship Id="rId27"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tags" Target="../tags/tag158.xml"/><Relationship Id="rId18" Type="http://schemas.openxmlformats.org/officeDocument/2006/relationships/tags" Target="../tags/tag163.xml"/><Relationship Id="rId26" Type="http://schemas.openxmlformats.org/officeDocument/2006/relationships/tags" Target="../tags/tag171.xml"/><Relationship Id="rId3" Type="http://schemas.openxmlformats.org/officeDocument/2006/relationships/tags" Target="../tags/tag148.xml"/><Relationship Id="rId21" Type="http://schemas.openxmlformats.org/officeDocument/2006/relationships/tags" Target="../tags/tag166.xml"/><Relationship Id="rId34" Type="http://schemas.openxmlformats.org/officeDocument/2006/relationships/image" Target="../media/image12.png"/><Relationship Id="rId7" Type="http://schemas.openxmlformats.org/officeDocument/2006/relationships/tags" Target="../tags/tag152.xml"/><Relationship Id="rId12" Type="http://schemas.openxmlformats.org/officeDocument/2006/relationships/tags" Target="../tags/tag157.xml"/><Relationship Id="rId17" Type="http://schemas.openxmlformats.org/officeDocument/2006/relationships/tags" Target="../tags/tag162.xml"/><Relationship Id="rId25" Type="http://schemas.openxmlformats.org/officeDocument/2006/relationships/tags" Target="../tags/tag170.xml"/><Relationship Id="rId33" Type="http://schemas.openxmlformats.org/officeDocument/2006/relationships/notesSlide" Target="../notesSlides/notesSlide12.xml"/><Relationship Id="rId2" Type="http://schemas.openxmlformats.org/officeDocument/2006/relationships/video" Target="../media/media7.wmv"/><Relationship Id="rId16" Type="http://schemas.openxmlformats.org/officeDocument/2006/relationships/tags" Target="../tags/tag161.xml"/><Relationship Id="rId20" Type="http://schemas.openxmlformats.org/officeDocument/2006/relationships/tags" Target="../tags/tag165.xml"/><Relationship Id="rId29" Type="http://schemas.openxmlformats.org/officeDocument/2006/relationships/tags" Target="../tags/tag174.xml"/><Relationship Id="rId1" Type="http://schemas.microsoft.com/office/2007/relationships/media" Target="../media/media7.wmv"/><Relationship Id="rId6" Type="http://schemas.openxmlformats.org/officeDocument/2006/relationships/tags" Target="../tags/tag151.xml"/><Relationship Id="rId11" Type="http://schemas.openxmlformats.org/officeDocument/2006/relationships/tags" Target="../tags/tag156.xml"/><Relationship Id="rId24" Type="http://schemas.openxmlformats.org/officeDocument/2006/relationships/tags" Target="../tags/tag169.xml"/><Relationship Id="rId32" Type="http://schemas.openxmlformats.org/officeDocument/2006/relationships/slideLayout" Target="../slideLayouts/slideLayout5.xml"/><Relationship Id="rId5" Type="http://schemas.openxmlformats.org/officeDocument/2006/relationships/tags" Target="../tags/tag150.xml"/><Relationship Id="rId15" Type="http://schemas.openxmlformats.org/officeDocument/2006/relationships/tags" Target="../tags/tag160.xml"/><Relationship Id="rId23" Type="http://schemas.openxmlformats.org/officeDocument/2006/relationships/tags" Target="../tags/tag168.xml"/><Relationship Id="rId28" Type="http://schemas.openxmlformats.org/officeDocument/2006/relationships/tags" Target="../tags/tag173.xml"/><Relationship Id="rId10" Type="http://schemas.openxmlformats.org/officeDocument/2006/relationships/tags" Target="../tags/tag155.xml"/><Relationship Id="rId19" Type="http://schemas.openxmlformats.org/officeDocument/2006/relationships/tags" Target="../tags/tag164.xml"/><Relationship Id="rId31" Type="http://schemas.openxmlformats.org/officeDocument/2006/relationships/tags" Target="../tags/tag176.xml"/><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tags" Target="../tags/tag159.xml"/><Relationship Id="rId22" Type="http://schemas.openxmlformats.org/officeDocument/2006/relationships/tags" Target="../tags/tag167.xml"/><Relationship Id="rId27" Type="http://schemas.openxmlformats.org/officeDocument/2006/relationships/tags" Target="../tags/tag172.xml"/><Relationship Id="rId30" Type="http://schemas.openxmlformats.org/officeDocument/2006/relationships/tags" Target="../tags/tag175.xml"/></Relationships>
</file>

<file path=ppt/slides/_rels/slide13.xml.rels><?xml version="1.0" encoding="UTF-8" standalone="yes"?>
<Relationships xmlns="http://schemas.openxmlformats.org/package/2006/relationships"><Relationship Id="rId3" Type="http://schemas.openxmlformats.org/officeDocument/2006/relationships/hyperlink" Target="http://office.microsoft.com/de-de/excel-help/practice-RZ102559017.aspx?section=9"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office.microsoft.com/de-de/excel-help/quick-reference-card-RZ102559017.aspx?section=12&amp;mode=print"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tags" Target="../tags/tag37.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tags" Target="../tags/tag40.xml"/><Relationship Id="rId47" Type="http://schemas.openxmlformats.org/officeDocument/2006/relationships/notesSlide" Target="../notesSlides/notesSlide6.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tags" Target="../tags/tag36.xml"/><Relationship Id="rId46" Type="http://schemas.openxmlformats.org/officeDocument/2006/relationships/slideLayout" Target="../slideLayouts/slideLayout5.xml"/><Relationship Id="rId2" Type="http://schemas.openxmlformats.org/officeDocument/2006/relationships/video" Target="../media/media1.wmv"/><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tags" Target="../tags/tag39.xml"/><Relationship Id="rId1" Type="http://schemas.microsoft.com/office/2007/relationships/media" Target="../media/media1.wmv"/><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tags" Target="../tags/tag35.xml"/><Relationship Id="rId40" Type="http://schemas.openxmlformats.org/officeDocument/2006/relationships/tags" Target="../tags/tag38.xml"/><Relationship Id="rId45" Type="http://schemas.openxmlformats.org/officeDocument/2006/relationships/tags" Target="../tags/tag43.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tags" Target="../tags/tag34.xml"/><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tags" Target="../tags/tag42.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tags" Target="../tags/tag33.xml"/><Relationship Id="rId43" Type="http://schemas.openxmlformats.org/officeDocument/2006/relationships/tags" Target="../tags/tag41.xml"/><Relationship Id="rId48"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3" Type="http://schemas.openxmlformats.org/officeDocument/2006/relationships/tags" Target="../tags/tag44.xml"/><Relationship Id="rId21" Type="http://schemas.openxmlformats.org/officeDocument/2006/relationships/tags" Target="../tags/tag62.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 Type="http://schemas.openxmlformats.org/officeDocument/2006/relationships/video" Target="../media/media2.wmv"/><Relationship Id="rId16" Type="http://schemas.openxmlformats.org/officeDocument/2006/relationships/tags" Target="../tags/tag57.xml"/><Relationship Id="rId20" Type="http://schemas.openxmlformats.org/officeDocument/2006/relationships/tags" Target="../tags/tag61.xml"/><Relationship Id="rId1" Type="http://schemas.microsoft.com/office/2007/relationships/media" Target="../media/media2.wmv"/><Relationship Id="rId6" Type="http://schemas.openxmlformats.org/officeDocument/2006/relationships/tags" Target="../tags/tag47.xml"/><Relationship Id="rId11" Type="http://schemas.openxmlformats.org/officeDocument/2006/relationships/tags" Target="../tags/tag52.xml"/><Relationship Id="rId24" Type="http://schemas.openxmlformats.org/officeDocument/2006/relationships/image" Target="../media/image7.png"/><Relationship Id="rId5" Type="http://schemas.openxmlformats.org/officeDocument/2006/relationships/tags" Target="../tags/tag46.xml"/><Relationship Id="rId15" Type="http://schemas.openxmlformats.org/officeDocument/2006/relationships/tags" Target="../tags/tag56.xml"/><Relationship Id="rId23" Type="http://schemas.openxmlformats.org/officeDocument/2006/relationships/notesSlide" Target="../notesSlides/notesSlide7.xml"/><Relationship Id="rId10" Type="http://schemas.openxmlformats.org/officeDocument/2006/relationships/tags" Target="../tags/tag51.xml"/><Relationship Id="rId19" Type="http://schemas.openxmlformats.org/officeDocument/2006/relationships/tags" Target="../tags/tag60.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18" Type="http://schemas.openxmlformats.org/officeDocument/2006/relationships/tags" Target="../tags/tag78.xml"/><Relationship Id="rId26" Type="http://schemas.openxmlformats.org/officeDocument/2006/relationships/image" Target="../media/image8.png"/><Relationship Id="rId3" Type="http://schemas.openxmlformats.org/officeDocument/2006/relationships/tags" Target="../tags/tag63.xml"/><Relationship Id="rId21" Type="http://schemas.openxmlformats.org/officeDocument/2006/relationships/tags" Target="../tags/tag81.xml"/><Relationship Id="rId7" Type="http://schemas.openxmlformats.org/officeDocument/2006/relationships/tags" Target="../tags/tag67.xml"/><Relationship Id="rId12" Type="http://schemas.openxmlformats.org/officeDocument/2006/relationships/tags" Target="../tags/tag72.xml"/><Relationship Id="rId17" Type="http://schemas.openxmlformats.org/officeDocument/2006/relationships/tags" Target="../tags/tag77.xml"/><Relationship Id="rId25" Type="http://schemas.openxmlformats.org/officeDocument/2006/relationships/notesSlide" Target="../notesSlides/notesSlide8.xml"/><Relationship Id="rId2" Type="http://schemas.openxmlformats.org/officeDocument/2006/relationships/video" Target="../media/media3.wmv"/><Relationship Id="rId16" Type="http://schemas.openxmlformats.org/officeDocument/2006/relationships/tags" Target="../tags/tag76.xml"/><Relationship Id="rId20" Type="http://schemas.openxmlformats.org/officeDocument/2006/relationships/tags" Target="../tags/tag80.xml"/><Relationship Id="rId1" Type="http://schemas.microsoft.com/office/2007/relationships/media" Target="../media/media3.wmv"/><Relationship Id="rId6" Type="http://schemas.openxmlformats.org/officeDocument/2006/relationships/tags" Target="../tags/tag66.xml"/><Relationship Id="rId11" Type="http://schemas.openxmlformats.org/officeDocument/2006/relationships/tags" Target="../tags/tag71.xml"/><Relationship Id="rId24" Type="http://schemas.openxmlformats.org/officeDocument/2006/relationships/slideLayout" Target="../slideLayouts/slideLayout5.xml"/><Relationship Id="rId5" Type="http://schemas.openxmlformats.org/officeDocument/2006/relationships/tags" Target="../tags/tag65.xml"/><Relationship Id="rId15" Type="http://schemas.openxmlformats.org/officeDocument/2006/relationships/tags" Target="../tags/tag75.xml"/><Relationship Id="rId23" Type="http://schemas.openxmlformats.org/officeDocument/2006/relationships/tags" Target="../tags/tag83.xml"/><Relationship Id="rId10" Type="http://schemas.openxmlformats.org/officeDocument/2006/relationships/tags" Target="../tags/tag70.xml"/><Relationship Id="rId19" Type="http://schemas.openxmlformats.org/officeDocument/2006/relationships/tags" Target="../tags/tag79.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tags" Target="../tags/tag74.xml"/><Relationship Id="rId22" Type="http://schemas.openxmlformats.org/officeDocument/2006/relationships/tags" Target="../tags/tag82.xml"/></Relationships>
</file>

<file path=ppt/slides/_rels/slide9.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tags" Target="../tags/tag99.xml"/><Relationship Id="rId3" Type="http://schemas.openxmlformats.org/officeDocument/2006/relationships/tags" Target="../tags/tag84.xml"/><Relationship Id="rId21" Type="http://schemas.openxmlformats.org/officeDocument/2006/relationships/image" Target="../media/image9.png"/><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tags" Target="../tags/tag98.xml"/><Relationship Id="rId2" Type="http://schemas.openxmlformats.org/officeDocument/2006/relationships/video" Target="../media/media4.wmv"/><Relationship Id="rId16" Type="http://schemas.openxmlformats.org/officeDocument/2006/relationships/tags" Target="../tags/tag97.xml"/><Relationship Id="rId20" Type="http://schemas.openxmlformats.org/officeDocument/2006/relationships/notesSlide" Target="../notesSlides/notesSlide9.xml"/><Relationship Id="rId1" Type="http://schemas.microsoft.com/office/2007/relationships/media" Target="../media/media4.wmv"/><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tags" Target="../tags/tag96.xml"/><Relationship Id="rId10" Type="http://schemas.openxmlformats.org/officeDocument/2006/relationships/tags" Target="../tags/tag91.xml"/><Relationship Id="rId19" Type="http://schemas.openxmlformats.org/officeDocument/2006/relationships/slideLayout" Target="../slideLayouts/slideLayout5.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tags" Target="../tags/tag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a:spcBef>
                <a:spcPts val="0"/>
              </a:spcBef>
              <a:buNone/>
            </a:pPr>
            <a:r>
              <a:rPr lang="de-DE" sz="4400" b="0" i="0" noProof="0" smtClean="0">
                <a:latin typeface="Segoe Light"/>
                <a:ea typeface="+mj-ea"/>
                <a:cs typeface="+mj-cs"/>
              </a:rPr>
              <a:t>Vorbemerkung</a:t>
            </a:r>
            <a:endParaRPr lang="de-DE" sz="4400" b="0" i="0" noProof="0">
              <a:latin typeface="Segoe Light"/>
              <a:ea typeface="+mj-ea"/>
              <a:cs typeface="+mj-cs"/>
            </a:endParaRPr>
          </a:p>
        </p:txBody>
      </p:sp>
      <p:sp>
        <p:nvSpPr>
          <p:cNvPr id="3" name="Content Placeholder 2"/>
          <p:cNvSpPr>
            <a:spLocks noGrp="1"/>
          </p:cNvSpPr>
          <p:nvPr>
            <p:ph idx="1"/>
          </p:nvPr>
        </p:nvSpPr>
        <p:spPr>
          <a:xfrm>
            <a:off x="609599" y="1905003"/>
            <a:ext cx="8113059" cy="990598"/>
          </a:xfrm>
        </p:spPr>
        <p:txBody>
          <a:bodyPr>
            <a:normAutofit fontScale="85000" lnSpcReduction="20000"/>
          </a:bodyPr>
          <a:lstStyle/>
          <a:p>
            <a:pPr marL="0" indent="0" algn="l" defTabSz="914400">
              <a:spcBef>
                <a:spcPts val="672"/>
              </a:spcBef>
              <a:buNone/>
            </a:pPr>
            <a:r>
              <a:rPr lang="de-DE" sz="2800" b="0" i="0" noProof="0" dirty="0" smtClean="0">
                <a:solidFill>
                  <a:schemeClr val="tx1">
                    <a:lumMod val="85000"/>
                  </a:schemeClr>
                </a:solidFill>
                <a:latin typeface="Segoe UI"/>
                <a:cs typeface="Segoe UI"/>
              </a:rPr>
              <a:t>Wenn eine gelbe Sicherheitsstatusleiste im oberen Bereich des PowerPoint-Bildschirms angezeigt wird, klicken Sie auf </a:t>
            </a:r>
            <a:r>
              <a:rPr lang="de-DE" sz="2800" b="1" i="0" noProof="0" dirty="0" smtClean="0">
                <a:solidFill>
                  <a:schemeClr val="tx1">
                    <a:lumMod val="85000"/>
                  </a:schemeClr>
                </a:solidFill>
                <a:latin typeface="Segoe UI"/>
                <a:cs typeface="Segoe UI"/>
              </a:rPr>
              <a:t>Bearbeitung aktivieren</a:t>
            </a:r>
            <a:r>
              <a:rPr lang="de-DE" sz="2800" b="0" i="0" noProof="0" dirty="0" smtClean="0">
                <a:solidFill>
                  <a:schemeClr val="tx1">
                    <a:lumMod val="85000"/>
                  </a:schemeClr>
                </a:solidFill>
                <a:latin typeface="Segoe UI"/>
                <a:cs typeface="Segoe UI"/>
              </a:rPr>
              <a:t>. </a:t>
            </a:r>
            <a:endParaRPr lang="de-DE" sz="2800" b="0" i="0" noProof="0" dirty="0">
              <a:solidFill>
                <a:schemeClr val="tx1">
                  <a:lumMod val="85000"/>
                </a:schemeClr>
              </a:solidFill>
              <a:latin typeface="Segoe UI"/>
              <a:cs typeface="Segoe UI"/>
            </a:endParaRPr>
          </a:p>
        </p:txBody>
      </p:sp>
      <p:sp>
        <p:nvSpPr>
          <p:cNvPr id="9" name="Content Placeholder 2"/>
          <p:cNvSpPr txBox="1">
            <a:spLocks/>
          </p:cNvSpPr>
          <p:nvPr/>
        </p:nvSpPr>
        <p:spPr>
          <a:xfrm>
            <a:off x="609600" y="3962400"/>
            <a:ext cx="8077199" cy="1676399"/>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spcBef>
                <a:spcPts val="600"/>
              </a:spcBef>
              <a:spcAft>
                <a:spcPts val="1200"/>
              </a:spcAft>
              <a:buClr>
                <a:schemeClr val="accent6"/>
              </a:buClr>
              <a:buFont typeface="+mj-lt"/>
              <a:buAutoNum type="arabicPeriod"/>
              <a:defRPr lang="en-US" sz="2400" kern="12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lgn="l" defTabSz="914400" rtl="0" eaLnBrk="1" latinLnBrk="0" hangingPunct="1">
              <a:spcBef>
                <a:spcPts val="400"/>
              </a:spcBef>
              <a:spcAft>
                <a:spcPts val="1000"/>
              </a:spcAft>
              <a:buClr>
                <a:schemeClr val="accent6"/>
              </a:buClr>
              <a:buFont typeface="+mj-lt"/>
              <a:buAutoNum type="arabicPeriod"/>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lgn="l" defTabSz="914400" rtl="0" eaLnBrk="1" latinLnBrk="0" hangingPunct="1">
              <a:spcBef>
                <a:spcPts val="200"/>
              </a:spcBef>
              <a:spcAft>
                <a:spcPts val="800"/>
              </a:spcAft>
              <a:buClr>
                <a:schemeClr val="accent6"/>
              </a:buClr>
              <a:buFont typeface="+mj-lt"/>
              <a:buAutoNum type="arabicPeriod"/>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lgn="l" defTabSz="914400" rtl="0" eaLnBrk="1" latinLnBrk="0" hangingPunct="1">
              <a:spcBef>
                <a:spcPts val="100"/>
              </a:spcBef>
              <a:spcAft>
                <a:spcPts val="600"/>
              </a:spcAft>
              <a:buClr>
                <a:schemeClr val="accent6"/>
              </a:buClr>
              <a:buFont typeface="+mj-lt"/>
              <a:buAutoNum type="arabicPeriod"/>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lgn="l" defTabSz="914400" rtl="0" eaLnBrk="1" latinLnBrk="0" hangingPunct="1">
              <a:spcBef>
                <a:spcPts val="200"/>
              </a:spcBef>
              <a:spcAft>
                <a:spcPts val="0"/>
              </a:spcAft>
              <a:buClr>
                <a:schemeClr val="accent6"/>
              </a:buClr>
              <a:buFont typeface="+mj-lt"/>
              <a:buAutoNum type="arabicPeriod"/>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14400">
              <a:buNone/>
            </a:pPr>
            <a:r>
              <a:rPr lang="de-DE" sz="2800" b="0" i="0" dirty="0" smtClean="0">
                <a:latin typeface="Calibri"/>
                <a:ea typeface="+mn-ea"/>
                <a:cs typeface="+mn-cs"/>
              </a:rPr>
              <a:t>Zum Anzeigen dieser Präsentation muss PowerPoint 2010 auf dem Computer installiert sein. Wenn PowerPoint 2010 nicht installiert ist, </a:t>
            </a:r>
            <a:r>
              <a:rPr lang="de-DE" sz="2800" b="0" i="0" dirty="0" smtClean="0">
                <a:latin typeface="Calibri"/>
                <a:ea typeface="+mn-ea"/>
                <a:cs typeface="+mn-cs"/>
                <a:hlinkClick r:id="rId3"/>
              </a:rPr>
              <a:t>laden Sie PowerPoint Viewer</a:t>
            </a:r>
            <a:r>
              <a:rPr lang="de-DE" sz="2800" b="0" i="0" dirty="0" smtClean="0">
                <a:latin typeface="Calibri"/>
                <a:ea typeface="+mn-ea"/>
                <a:cs typeface="+mn-cs"/>
              </a:rPr>
              <a:t> (siehe URL im Notizenfeld) herunter.</a:t>
            </a:r>
            <a:endParaRPr lang="de-DE" sz="2800" b="0" i="0" dirty="0">
              <a:latin typeface="Calibri"/>
              <a:ea typeface="+mn-ea"/>
              <a:cs typeface="+mn-cs"/>
            </a:endParaRP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bwMode="auto">
          <a:xfrm>
            <a:off x="1568223" y="3238411"/>
            <a:ext cx="5442177" cy="285928"/>
          </a:xfrm>
          <a:prstGeom prst="rect">
            <a:avLst/>
          </a:prstGeom>
          <a:noFill/>
          <a:ln>
            <a:noFill/>
          </a:ln>
        </p:spPr>
      </p:pic>
    </p:spTree>
    <p:extLst>
      <p:ext uri="{BB962C8B-B14F-4D97-AF65-F5344CB8AC3E}">
        <p14:creationId xmlns:p14="http://schemas.microsoft.com/office/powerpoint/2010/main" val="2910276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defTabSz="914400">
              <a:spcBef>
                <a:spcPts val="0"/>
              </a:spcBef>
              <a:buNone/>
            </a:pPr>
            <a:r>
              <a:rPr lang="de-DE" sz="3200" b="0" i="0" noProof="0" dirty="0" smtClean="0">
                <a:latin typeface="Segoe Light"/>
                <a:ea typeface="+mj-ea"/>
                <a:cs typeface="+mj-cs"/>
              </a:rPr>
              <a:t>Ändern des Aussehens von Diagrammen</a:t>
            </a:r>
            <a:endParaRPr lang="de-DE" sz="3200" b="0" i="0" noProof="0" dirty="0">
              <a:latin typeface="Segoe Light"/>
              <a:ea typeface="+mj-ea"/>
              <a:cs typeface="+mj-cs"/>
            </a:endParaRPr>
          </a:p>
        </p:txBody>
      </p:sp>
      <p:sp>
        <p:nvSpPr>
          <p:cNvPr id="2" name="Footer Placeholder 1"/>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7" name="Text Placeholder 6"/>
          <p:cNvSpPr>
            <a:spLocks noGrp="1"/>
          </p:cNvSpPr>
          <p:nvPr>
            <p:ph type="body" sz="quarter" idx="13"/>
          </p:nvPr>
        </p:nvSpPr>
        <p:spPr>
          <a:xfrm>
            <a:off x="838200" y="5638800"/>
            <a:ext cx="7315200" cy="685800"/>
          </a:xfrm>
        </p:spPr>
        <p:txBody>
          <a:bodyPr/>
          <a:lstStyle/>
          <a:p>
            <a:pPr marL="0" marR="0" indent="0" algn="l" defTabSz="914400">
              <a:lnSpc>
                <a:spcPct val="100000"/>
              </a:lnSpc>
              <a:spcBef>
                <a:spcPts val="336"/>
              </a:spcBef>
              <a:buNone/>
            </a:pPr>
            <a:r>
              <a:rPr lang="de-DE" sz="1400" b="0" i="0" noProof="0" dirty="0" smtClean="0">
                <a:solidFill>
                  <a:schemeClr val="bg1">
                    <a:lumMod val="50000"/>
                  </a:schemeClr>
                </a:solidFill>
                <a:latin typeface="Segoe UI"/>
                <a:cs typeface="Segoe UI"/>
              </a:rPr>
              <a:t>Zeigen Sie mit der Maus in den unteren Bereich des Videos, um die Videosteuerelemente anzuzeigen. Ziehen Sie den Schieberegler entlang der Statusanzeige, oder klicken Sie auf die Statusleiste, um das Video vor- oder zurückzuspulen.</a:t>
            </a:r>
          </a:p>
          <a:p>
            <a:pPr marL="0" marR="0" indent="0" algn="l" defTabSz="914400">
              <a:lnSpc>
                <a:spcPct val="100000"/>
              </a:lnSpc>
              <a:spcBef>
                <a:spcPts val="0"/>
              </a:spcBef>
              <a:buNone/>
            </a:pPr>
            <a:endParaRPr lang="de-DE" noProof="0" dirty="0" smtClean="0"/>
          </a:p>
        </p:txBody>
      </p:sp>
      <p:pic>
        <p:nvPicPr>
          <p:cNvPr id="6" name="CHarts Five_VF102594646.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Five_VF10259464600:00:00.0" time="0"/>
                    <p14:bmk name="CHarts Five_VF10259464600:00:00.1" time="167"/>
                    <p14:bmk name="CHarts Five_VF10259464600:00:05.0" time="5000"/>
                    <p14:bmk name="CHarts Five_VF10259464600:00:05.1" time="5100"/>
                    <p14:bmk name="CHarts Five_VF10259464600:00:09.4" time="9433"/>
                    <p14:bmk name="CHarts Five_VF10259464600:00:09.5" time="9533"/>
                    <p14:bmk name="CHarts Five_VF10259464600:00:14.8" time="14833"/>
                    <p14:bmk name="CHarts Five_VF10259464600:00:14.9" time="14933"/>
                    <p14:bmk name="CHarts Five_VF10259464600:00:18.5" time="18500"/>
                    <p14:bmk name="CHarts Five_VF10259464600:00:18.6" time="18600"/>
                    <p14:bmk name="CHarts Five_VF10259464600:00:21.7" time="21700"/>
                    <p14:bmk name="CHarts Five_VF10259464600:00:21.8" time="21800"/>
                    <p14:bmk name="CHarts Five_VF10259464600:00:26.6" time="26633"/>
                    <p14:bmk name="CHarts Five_VF10259464600:00:26.7" time="26733"/>
                    <p14:bmk name="CHarts Five_VF10259464600:00:31.2" time="31200"/>
                    <p14:bmk name="CHarts Five_VF10259464600:00:31.3" time="31300"/>
                    <p14:bmk name="CHarts Five_VF10259464600:00:39.3" time="39300"/>
                    <p14:bmk name="CHarts Five_VF10259464600:00:39.4" time="39400"/>
                    <p14:bmk name="CHarts Five_VF10259464600:00:43.7" time="43700"/>
                    <p14:bmk name="CHarts Five_VF10259464600:00:43.8" time="43800"/>
                    <p14:bmk name="CHarts Five_VF10259464600:00:48.0" time="48067"/>
                    <p14:bmk name="CHarts Five_VF10259464600:00:48.1" time="48167"/>
                    <p14:bmk name="CHarts Five_VF10259464600:00:51.3" time="51367"/>
                    <p14:bmk name="CHarts Five_VF10259464600:00:51.4" time="51467"/>
                    <p14:bmk name="CHarts Five_VF10259464600:00:57.1" time="57167"/>
                    <p14:bmk name="CHarts Five_VF10259464600:00:57.2" time="57267"/>
                    <p14:bmk name="CHarts Five_VF10259464600:01:03.8" time="63800"/>
                    <p14:bmk name="CHarts Five_VF10259464600:01:03.9" time="63900"/>
                    <p14:bmk name="CHarts Five_VF10259464600:01:13.8" time="73833"/>
                    <p14:bmk name="CHarts Five_VF10259464600:01:13.9" time="73933"/>
                    <p14:bmk name="CHarts Five_VF10259464600:01:17.0" time="77000"/>
                    <p14:bmk name="CHarts Five_VF10259464600:01:17.1" time="77100"/>
                    <p14:bmk name="CHarts Five_VF10259464600:01:20.1" time="80167"/>
                    <p14:bmk name="CHarts Five_VF10259464600:01:20.2" time="80267"/>
                    <p14:bmk name="CHarts Five_VF10259464600:01:24.5" time="84533"/>
                    <p14:bmk name="CHarts Five_VF10259464600:01:24.6" time="84633"/>
                    <p14:bmk name="CHarts Five_VF10259464600:01:27.6" time="87633"/>
                    <p14:bmk name="CHarts Five_VF10259464600:01:27.7" time="87733"/>
                    <p14:bmk name="CHarts Five_VF10259464600:01:34.2" time="94233"/>
                    <p14:bmk name="CHarts Five_VF10259464600:01:34.3" time="94333"/>
                    <p14:bmk name="CHarts Five_VF10259464600:01:41.1" time="101100"/>
                    <p14:bmk name="CHarts Five_VF10259464600:01:41.2" time="101200"/>
                    <p14:bmk name="CHarts Five_VF10259464600:01:44.4" time="104433"/>
                    <p14:bmk name="CHarts Five_VF10259464600:01:44.5" time="104533"/>
                    <p14:bmk name="CHarts Five_VF10259464600:01:49.7" time="109700"/>
                    <p14:bmk name="CHarts Five_VF10259464600:01:49.8" time="109800"/>
                    <p14:bmk name="CHarts Five_VF10259464600:01:58.2" time="118233"/>
                    <p14:bmk name="CHarts Five_VF10259464600:01:58.3" time="118333"/>
                    <p14:bmk name="CHarts Five_VF10259464600:02:04.5" time="124500"/>
                  </p14:bmkLst>
                </p14:media>
              </p:ext>
            </p:extLst>
          </p:nvPr>
        </p:nvPicPr>
        <p:blipFill>
          <a:blip r:embed="rId31"/>
          <a:stretch>
            <a:fillRect/>
          </a:stretch>
        </p:blipFill>
        <p:spPr>
          <a:xfrm>
            <a:off x="1524000" y="992188"/>
            <a:ext cx="5943600" cy="4457700"/>
          </a:xfrm>
        </p:spPr>
      </p:pic>
      <p:sp>
        <p:nvSpPr>
          <p:cNvPr id="5" name="CHarts Five_VF10259464600:00:00.0-00:00:00.1"/>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t>
            </a:r>
            <a:endParaRPr lang="en-US">
              <a:solidFill>
                <a:srgbClr val="FFFFFF"/>
              </a:solidFill>
              <a:latin typeface="Calibri"/>
            </a:endParaRPr>
          </a:p>
        </p:txBody>
      </p:sp>
      <p:sp>
        <p:nvSpPr>
          <p:cNvPr id="8" name="CHarts Five_VF102594646Wennich00:00:00.1-00:00:05.0"/>
          <p:cNvSpPr txBox="1"/>
          <p:nvPr>
            <p:custDataLst>
              <p:tags r:id="rId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ich ein Diagramm erstelle, weist dieses eine Standardfarbe und ein Standardformat auf.</a:t>
            </a:r>
            <a:endParaRPr lang="en-US">
              <a:solidFill>
                <a:srgbClr val="FFFFFF"/>
              </a:solidFill>
              <a:latin typeface="Calibri"/>
            </a:endParaRPr>
          </a:p>
        </p:txBody>
      </p:sp>
      <p:sp>
        <p:nvSpPr>
          <p:cNvPr id="9" name="CHarts Five_VF102594646DieseFarbe00:00:05.1-00:00:09.4"/>
          <p:cNvSpPr txBox="1"/>
          <p:nvPr>
            <p:custDataLst>
              <p:tags r:id="rId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 Farbe und dieses Format kann ich jedoch innerhalb weniger Sekunden ändern.</a:t>
            </a:r>
            <a:endParaRPr lang="en-US">
              <a:solidFill>
                <a:srgbClr val="FFFFFF"/>
              </a:solidFill>
              <a:latin typeface="Calibri"/>
            </a:endParaRPr>
          </a:p>
        </p:txBody>
      </p:sp>
      <p:sp>
        <p:nvSpPr>
          <p:cNvPr id="10" name="CHarts Five_VF102594646Hierauf00:00:09.5-00:00:14.8"/>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Hier auf der Registerkarte 'Entwurf' in der Gruppe 'Diagrammformatvorlagen' hinter der Schaltfläche 'Weitere'</a:t>
            </a:r>
            <a:endParaRPr lang="en-US">
              <a:solidFill>
                <a:srgbClr val="FFFFFF"/>
              </a:solidFill>
              <a:latin typeface="Calibri"/>
            </a:endParaRPr>
          </a:p>
        </p:txBody>
      </p:sp>
      <p:sp>
        <p:nvSpPr>
          <p:cNvPr id="11" name="CHarts Five_VF102594646befindensich00:00:14.9-00:00:18.5"/>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befinden sich all die verschiedenen Formate, die für dieses Diagramm verfügbar sind.</a:t>
            </a:r>
            <a:endParaRPr lang="en-US">
              <a:solidFill>
                <a:srgbClr val="FFFFFF"/>
              </a:solidFill>
              <a:latin typeface="Calibri"/>
            </a:endParaRPr>
          </a:p>
        </p:txBody>
      </p:sp>
      <p:sp>
        <p:nvSpPr>
          <p:cNvPr id="12" name="CHarts Five_VF102594646Ichkönnte00:00:18.6-00:00:21.7"/>
          <p:cNvSpPr txBox="1"/>
          <p:nvPr>
            <p:custDataLst>
              <p:tags r:id="rId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könnte nun die Farbe in eine dieser Farben ändern,</a:t>
            </a:r>
            <a:endParaRPr lang="en-US">
              <a:solidFill>
                <a:srgbClr val="FFFFFF"/>
              </a:solidFill>
              <a:latin typeface="Calibri"/>
            </a:endParaRPr>
          </a:p>
        </p:txBody>
      </p:sp>
      <p:sp>
        <p:nvSpPr>
          <p:cNvPr id="13" name="CHarts Five_VF102594646aberdie00:00:21.8-00:00:26.6"/>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aber die Farbe möchte ich gar nicht ändern, sondern dieses abgeschrägte Aussehen auf das Diagramm anwenden.</a:t>
            </a:r>
            <a:endParaRPr lang="en-US">
              <a:solidFill>
                <a:srgbClr val="FFFFFF"/>
              </a:solidFill>
              <a:latin typeface="Calibri"/>
            </a:endParaRPr>
          </a:p>
        </p:txBody>
      </p:sp>
      <p:sp>
        <p:nvSpPr>
          <p:cNvPr id="14" name="CHarts Five_VF102594646Alsoklicke00:00:26.7-00:00:31.2"/>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Also klicke ich darauf, und nun weisen die Diagrammsäulen dieses neue Aussehen auf.</a:t>
            </a:r>
            <a:endParaRPr lang="en-US">
              <a:solidFill>
                <a:srgbClr val="FFFFFF"/>
              </a:solidFill>
              <a:latin typeface="Calibri"/>
            </a:endParaRPr>
          </a:p>
        </p:txBody>
      </p:sp>
      <p:sp>
        <p:nvSpPr>
          <p:cNvPr id="15" name="CHarts Five_VF102594646Wennder00:00:31.3-00:00:39.3"/>
          <p:cNvSpPr txBox="1"/>
          <p:nvPr>
            <p:custDataLst>
              <p:tags r:id="rId12"/>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der Diagramm- oder die Achsentitel sich besser abheben sollen, dann kann ich auch das ganz einfach bewerkstelligen.</a:t>
            </a:r>
            <a:endParaRPr lang="en-US">
              <a:solidFill>
                <a:srgbClr val="FFFFFF"/>
              </a:solidFill>
              <a:latin typeface="Calibri"/>
            </a:endParaRPr>
          </a:p>
        </p:txBody>
      </p:sp>
      <p:sp>
        <p:nvSpPr>
          <p:cNvPr id="16" name="CHarts Five_VF102594646Ichklicke00:00:39.4-00:00:43.7"/>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klicke auf die Registerkarte 'Format', und dann markiere ich den Titeltext.</a:t>
            </a:r>
            <a:endParaRPr lang="en-US">
              <a:solidFill>
                <a:srgbClr val="FFFFFF"/>
              </a:solidFill>
              <a:latin typeface="Calibri"/>
            </a:endParaRPr>
          </a:p>
        </p:txBody>
      </p:sp>
      <p:sp>
        <p:nvSpPr>
          <p:cNvPr id="17" name="CHarts Five_VF102594646Wennich00:00:43.8-00:00:48.0"/>
          <p:cNvSpPr txBox="1"/>
          <p:nvPr>
            <p:custDataLst>
              <p:tags r:id="rId1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ich dann hier in der Gruppe 'WordArt-Formate' in</a:t>
            </a:r>
            <a:endParaRPr lang="en-US">
              <a:solidFill>
                <a:srgbClr val="FFFFFF"/>
              </a:solidFill>
              <a:latin typeface="Calibri"/>
            </a:endParaRPr>
          </a:p>
        </p:txBody>
      </p:sp>
      <p:sp>
        <p:nvSpPr>
          <p:cNvPr id="18" name="CHarts Five_VF102594646'Textfüllung'...00:00:48.1-00:00:51.3"/>
          <p:cNvSpPr txBox="1"/>
          <p:nvPr>
            <p:custDataLst>
              <p:tags r:id="rId1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'Textfüllung' ... mit dem Mauszeiger auf die verschiedenen Farben zeige,</a:t>
            </a:r>
            <a:endParaRPr lang="en-US">
              <a:solidFill>
                <a:srgbClr val="FFFFFF"/>
              </a:solidFill>
              <a:latin typeface="Calibri"/>
            </a:endParaRPr>
          </a:p>
        </p:txBody>
      </p:sp>
      <p:sp>
        <p:nvSpPr>
          <p:cNvPr id="19" name="CHarts Five_VF102594646wirddie00:00:51.4-00:00:57.1"/>
          <p:cNvSpPr txBox="1"/>
          <p:nvPr>
            <p:custDataLst>
              <p:tags r:id="rId1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wird die Änderung im Diagramm wiedergegeben. Ich entscheide mich einmal für diese Farbe.</a:t>
            </a:r>
            <a:endParaRPr lang="en-US">
              <a:solidFill>
                <a:srgbClr val="FFFFFF"/>
              </a:solidFill>
              <a:latin typeface="Calibri"/>
            </a:endParaRPr>
          </a:p>
        </p:txBody>
      </p:sp>
      <p:sp>
        <p:nvSpPr>
          <p:cNvPr id="20" name="CHarts Five_VF102594646Ebensoverfahre00:00:57.2-00:01:03.8"/>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Ebenso verfahre ich mit den Achsentiteln: Ich markiere sie ..., klicke auf 'Textfüllung' und ändere die Farbe.</a:t>
            </a:r>
            <a:endParaRPr lang="en-US">
              <a:solidFill>
                <a:srgbClr val="FFFFFF"/>
              </a:solidFill>
              <a:latin typeface="Calibri"/>
            </a:endParaRPr>
          </a:p>
        </p:txBody>
      </p:sp>
      <p:sp>
        <p:nvSpPr>
          <p:cNvPr id="21" name="CHarts Five_VF102594646Ichmarkiere00:01:03.9-00:01:13.8"/>
          <p:cNvSpPr txBox="1"/>
          <p:nvPr>
            <p:custDataLst>
              <p:tags r:id="rId1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markiere den Text, klicke auf 'Textfüllung' ... und ändere die Farbe.</a:t>
            </a:r>
            <a:endParaRPr lang="en-US">
              <a:solidFill>
                <a:srgbClr val="FFFFFF"/>
              </a:solidFill>
              <a:latin typeface="Calibri"/>
            </a:endParaRPr>
          </a:p>
        </p:txBody>
      </p:sp>
      <p:sp>
        <p:nvSpPr>
          <p:cNvPr id="22" name="CHarts Five_VF102594646Ichkann00:01:13.9-00:01:17.0"/>
          <p:cNvSpPr txBox="1"/>
          <p:nvPr>
            <p:custDataLst>
              <p:tags r:id="rId1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kann auch das Format der einzelnen Säulen ändern.</a:t>
            </a:r>
            <a:endParaRPr lang="en-US">
              <a:solidFill>
                <a:srgbClr val="FFFFFF"/>
              </a:solidFill>
              <a:latin typeface="Calibri"/>
            </a:endParaRPr>
          </a:p>
        </p:txBody>
      </p:sp>
      <p:sp>
        <p:nvSpPr>
          <p:cNvPr id="23" name="CHarts Five_VF102594646Beispielsweisekann00:01:17.1-00:01:20.1"/>
          <p:cNvSpPr txBox="1"/>
          <p:nvPr>
            <p:custDataLst>
              <p:tags r:id="rId2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Beispielsweise kann ich den Säulen jeweils einen Schatten hinzufügen.</a:t>
            </a:r>
            <a:endParaRPr lang="en-US">
              <a:solidFill>
                <a:srgbClr val="FFFFFF"/>
              </a:solidFill>
              <a:latin typeface="Calibri"/>
            </a:endParaRPr>
          </a:p>
        </p:txBody>
      </p:sp>
      <p:sp>
        <p:nvSpPr>
          <p:cNvPr id="24" name="CHarts Five_VF102594646Ichklicke00:01:20.2-00:01:24.5"/>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klicke auf 'Hansen', woraufhin diese kleinen runden Punkte angezeigt werden.</a:t>
            </a:r>
            <a:endParaRPr lang="en-US">
              <a:solidFill>
                <a:srgbClr val="FFFFFF"/>
              </a:solidFill>
              <a:latin typeface="Calibri"/>
            </a:endParaRPr>
          </a:p>
        </p:txBody>
      </p:sp>
      <p:sp>
        <p:nvSpPr>
          <p:cNvPr id="25" name="CHarts Five_VF102594646Siebefinden00:01:24.6-00:01:27.6"/>
          <p:cNvSpPr txBox="1"/>
          <p:nvPr>
            <p:custDataLst>
              <p:tags r:id="rId2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Sie befinden sich auf jeder Säule in der Reihe 'Hansen'.</a:t>
            </a:r>
            <a:endParaRPr lang="en-US">
              <a:solidFill>
                <a:srgbClr val="FFFFFF"/>
              </a:solidFill>
              <a:latin typeface="Calibri"/>
            </a:endParaRPr>
          </a:p>
        </p:txBody>
      </p:sp>
      <p:sp>
        <p:nvSpPr>
          <p:cNvPr id="26" name="CHarts Five_VF102594646Nunklicke00:01:27.7-00:01:34.2"/>
          <p:cNvSpPr txBox="1"/>
          <p:nvPr>
            <p:custDataLst>
              <p:tags r:id="rId2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Nun klicke ich auf der Registerkarte 'Format' in der Gruppe 'Formenarten' auf 'Formeffekte'.</a:t>
            </a:r>
            <a:endParaRPr lang="en-US">
              <a:solidFill>
                <a:srgbClr val="FFFFFF"/>
              </a:solidFill>
              <a:latin typeface="Calibri"/>
            </a:endParaRPr>
          </a:p>
        </p:txBody>
      </p:sp>
      <p:sp>
        <p:nvSpPr>
          <p:cNvPr id="27" name="CHarts Five_VF102594646Dannklicke00:01:34.3-00:01:41.1"/>
          <p:cNvSpPr txBox="1"/>
          <p:nvPr>
            <p:custDataLst>
              <p:tags r:id="rId2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Dann klicke ich auf 'Schatten' und wähle diesen Schatten hier aus: 'Offset diagonal oben rechts'.</a:t>
            </a:r>
            <a:endParaRPr lang="en-US">
              <a:solidFill>
                <a:srgbClr val="FFFFFF"/>
              </a:solidFill>
              <a:latin typeface="Calibri"/>
            </a:endParaRPr>
          </a:p>
        </p:txBody>
      </p:sp>
      <p:sp>
        <p:nvSpPr>
          <p:cNvPr id="28" name="CHarts Five_VF102594646Anschließendklicke00:01:41.2-00:01:44.4"/>
          <p:cNvSpPr txBox="1"/>
          <p:nvPr>
            <p:custDataLst>
              <p:tags r:id="rId2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Anschließend klicke ich auf 'Alexander' und führe dieselben</a:t>
            </a:r>
            <a:endParaRPr lang="en-US">
              <a:solidFill>
                <a:srgbClr val="FFFFFF"/>
              </a:solidFill>
              <a:latin typeface="Calibri"/>
            </a:endParaRPr>
          </a:p>
        </p:txBody>
      </p:sp>
      <p:sp>
        <p:nvSpPr>
          <p:cNvPr id="29" name="CHarts Five_VF102594646Schritteaus:00:01:44.5-00:01:49.7"/>
          <p:cNvSpPr txBox="1"/>
          <p:nvPr>
            <p:custDataLst>
              <p:tags r:id="rId2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Schritte aus: 'Schatten' ... und dann 'Offset diagonal oben rechts'.</a:t>
            </a:r>
            <a:endParaRPr lang="en-US">
              <a:solidFill>
                <a:srgbClr val="FFFFFF"/>
              </a:solidFill>
              <a:latin typeface="Calibri"/>
            </a:endParaRPr>
          </a:p>
        </p:txBody>
      </p:sp>
      <p:sp>
        <p:nvSpPr>
          <p:cNvPr id="30" name="CHarts Five_VF102594646Undzuletzt00:01:49.8-00:01:58.2"/>
          <p:cNvSpPr txBox="1"/>
          <p:nvPr>
            <p:custDataLst>
              <p:tags r:id="rId2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zuletzt klicke ich auf 'Parker', auf 'Formeneffekte', 'Schatten' und dann auf 'Offset diagonal oben rechts'.</a:t>
            </a:r>
            <a:endParaRPr lang="en-US">
              <a:solidFill>
                <a:srgbClr val="FFFFFF"/>
              </a:solidFill>
              <a:latin typeface="Calibri"/>
            </a:endParaRPr>
          </a:p>
        </p:txBody>
      </p:sp>
      <p:sp>
        <p:nvSpPr>
          <p:cNvPr id="31" name="CHarts Five_VF102594646Nunweisen00:01:58.3-00:02:04.5"/>
          <p:cNvSpPr txBox="1"/>
          <p:nvPr>
            <p:custDataLst>
              <p:tags r:id="rId2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Nun weisen alle Säulen einen Schatten auf.</a:t>
            </a:r>
            <a:endParaRPr lang="en-US">
              <a:solidFill>
                <a:srgbClr val="FFFFFF"/>
              </a:solidFill>
              <a:latin typeface="Calibri"/>
            </a:endParaRPr>
          </a:p>
        </p:txBody>
      </p:sp>
    </p:spTree>
    <p:extLst>
      <p:ext uri="{BB962C8B-B14F-4D97-AF65-F5344CB8AC3E}">
        <p14:creationId xmlns:p14="http://schemas.microsoft.com/office/powerpoint/2010/main" val="326758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CHarts Five_VF102594646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
                                            <p:tgtEl>
                                              <p:spTgt spid="5"/>
                                            </p:tgtEl>
                                          </p:cBhvr>
                                        </p:animEffect>
                                      </p:childTnLst>
                                    </p:cTn>
                                  </p:par>
                                </p:childTnLst>
                              </p:cTn>
                            </p:par>
                          </p:childTnLst>
                        </p:cTn>
                      </p:par>
                    </p:childTnLst>
                  </p:cTn>
                  <p:nextCondLst>
                    <p:cond evt="onMediaBookmark" delay="0">
                      <p:tgtEl>
                        <p14:bmkTgt spid="6" bmkName="CHarts Five_VF10259464600:00:00.0"/>
                      </p:tgtEl>
                    </p:cond>
                  </p:nextCondLst>
                </p:seq>
                <p:seq concurrent="1" nextAc="seek">
                  <p:cTn id="22" restart="whenNotActive" fill="hold" evtFilter="cancelBubble" nodeType="interactiveSeq">
                    <p:stCondLst>
                      <p:cond evt="onMediaBookmark" delay="0">
                        <p:tgtEl>
                          <p14:bmkTgt spid="6" bmkName="CHarts Five_VF10259464600:00:00.1"/>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5"/>
                                            </p:tgtEl>
                                          </p:cBhvr>
                                        </p:animEffect>
                                        <p:set>
                                          <p:cBhvr>
                                            <p:cTn id="27" dur="1" fill="hold">
                                              <p:stCondLst>
                                                <p:cond delay="199"/>
                                              </p:stCondLst>
                                            </p:cTn>
                                            <p:tgtEl>
                                              <p:spTgt spid="5"/>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
                                            <p:tgtEl>
                                              <p:spTgt spid="8"/>
                                            </p:tgtEl>
                                          </p:cBhvr>
                                        </p:animEffect>
                                      </p:childTnLst>
                                    </p:cTn>
                                  </p:par>
                                </p:childTnLst>
                              </p:cTn>
                            </p:par>
                          </p:childTnLst>
                        </p:cTn>
                      </p:par>
                    </p:childTnLst>
                  </p:cTn>
                  <p:nextCondLst>
                    <p:cond evt="onMediaBookmark" delay="0">
                      <p:tgtEl>
                        <p14:bmkTgt spid="6" bmkName="CHarts Five_VF10259464600:00:00.1"/>
                      </p:tgtEl>
                    </p:cond>
                  </p:nextCondLst>
                </p:seq>
                <p:seq concurrent="1" nextAc="seek">
                  <p:cTn id="31" restart="whenNotActive" fill="hold" evtFilter="cancelBubble" nodeType="interactiveSeq">
                    <p:stCondLst>
                      <p:cond evt="onMediaBookmark" delay="0">
                        <p:tgtEl>
                          <p14:bmkTgt spid="6" bmkName="CHarts Five_VF10259464600:00:05.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withEffect">
                                      <p:stCondLst>
                                        <p:cond delay="0"/>
                                      </p:stCondLst>
                                      <p:childTnLst>
                                        <p:animEffect transition="out" filter="fade">
                                          <p:cBhvr>
                                            <p:cTn id="35" dur="200"/>
                                            <p:tgtEl>
                                              <p:spTgt spid="8"/>
                                            </p:tgtEl>
                                          </p:cBhvr>
                                        </p:animEffect>
                                        <p:set>
                                          <p:cBhvr>
                                            <p:cTn id="36"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05.0"/>
                      </p:tgtEl>
                    </p:cond>
                  </p:nextCondLst>
                </p:seq>
                <p:seq concurrent="1" nextAc="seek">
                  <p:cTn id="37" restart="whenNotActive" fill="hold" evtFilter="cancelBubble" nodeType="interactiveSeq">
                    <p:stCondLst>
                      <p:cond evt="onMediaBookmark" delay="0">
                        <p:tgtEl>
                          <p14:bmkTgt spid="6" bmkName="CHarts Five_VF10259464600:00:05.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
                                            <p:tgtEl>
                                              <p:spTgt spid="9"/>
                                            </p:tgtEl>
                                          </p:cBhvr>
                                        </p:animEffect>
                                      </p:childTnLst>
                                    </p:cTn>
                                  </p:par>
                                </p:childTnLst>
                              </p:cTn>
                            </p:par>
                          </p:childTnLst>
                        </p:cTn>
                      </p:par>
                    </p:childTnLst>
                  </p:cTn>
                  <p:nextCondLst>
                    <p:cond evt="onMediaBookmark" delay="0">
                      <p:tgtEl>
                        <p14:bmkTgt spid="6" bmkName="CHarts Five_VF10259464600:00:05.1"/>
                      </p:tgtEl>
                    </p:cond>
                  </p:nextCondLst>
                </p:seq>
                <p:seq concurrent="1" nextAc="seek">
                  <p:cTn id="43" restart="whenNotActive" fill="hold" evtFilter="cancelBubble" nodeType="interactiveSeq">
                    <p:stCondLst>
                      <p:cond evt="onMediaBookmark" delay="0">
                        <p:tgtEl>
                          <p14:bmkTgt spid="6" bmkName="CHarts Five_VF10259464600:00:09.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withEffect">
                                      <p:stCondLst>
                                        <p:cond delay="0"/>
                                      </p:stCondLst>
                                      <p:childTnLst>
                                        <p:animEffect transition="out" filter="fade">
                                          <p:cBhvr>
                                            <p:cTn id="47" dur="200"/>
                                            <p:tgtEl>
                                              <p:spTgt spid="9"/>
                                            </p:tgtEl>
                                          </p:cBhvr>
                                        </p:animEffect>
                                        <p:set>
                                          <p:cBhvr>
                                            <p:cTn id="48"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09.4"/>
                      </p:tgtEl>
                    </p:cond>
                  </p:nextCondLst>
                </p:seq>
                <p:seq concurrent="1" nextAc="seek">
                  <p:cTn id="49" restart="whenNotActive" fill="hold" evtFilter="cancelBubble" nodeType="interactiveSeq">
                    <p:stCondLst>
                      <p:cond evt="onMediaBookmark" delay="0">
                        <p:tgtEl>
                          <p14:bmkTgt spid="6" bmkName="CHarts Five_VF10259464600:00:09.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00"/>
                                            <p:tgtEl>
                                              <p:spTgt spid="10"/>
                                            </p:tgtEl>
                                          </p:cBhvr>
                                        </p:animEffect>
                                      </p:childTnLst>
                                    </p:cTn>
                                  </p:par>
                                </p:childTnLst>
                              </p:cTn>
                            </p:par>
                          </p:childTnLst>
                        </p:cTn>
                      </p:par>
                    </p:childTnLst>
                  </p:cTn>
                  <p:nextCondLst>
                    <p:cond evt="onMediaBookmark" delay="0">
                      <p:tgtEl>
                        <p14:bmkTgt spid="6" bmkName="CHarts Five_VF10259464600:00:09.5"/>
                      </p:tgtEl>
                    </p:cond>
                  </p:nextCondLst>
                </p:seq>
                <p:seq concurrent="1" nextAc="seek">
                  <p:cTn id="55" restart="whenNotActive" fill="hold" evtFilter="cancelBubble" nodeType="interactiveSeq">
                    <p:stCondLst>
                      <p:cond evt="onMediaBookmark" delay="0">
                        <p:tgtEl>
                          <p14:bmkTgt spid="6" bmkName="CHarts Five_VF10259464600:00:14.8"/>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withEffect">
                                      <p:stCondLst>
                                        <p:cond delay="0"/>
                                      </p:stCondLst>
                                      <p:childTnLst>
                                        <p:animEffect transition="out" filter="fade">
                                          <p:cBhvr>
                                            <p:cTn id="59" dur="200"/>
                                            <p:tgtEl>
                                              <p:spTgt spid="10"/>
                                            </p:tgtEl>
                                          </p:cBhvr>
                                        </p:animEffect>
                                        <p:set>
                                          <p:cBhvr>
                                            <p:cTn id="60"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14.8"/>
                      </p:tgtEl>
                    </p:cond>
                  </p:nextCondLst>
                </p:seq>
                <p:seq concurrent="1" nextAc="seek">
                  <p:cTn id="61" restart="whenNotActive" fill="hold" evtFilter="cancelBubble" nodeType="interactiveSeq">
                    <p:stCondLst>
                      <p:cond evt="onMediaBookmark" delay="0">
                        <p:tgtEl>
                          <p14:bmkTgt spid="6" bmkName="CHarts Five_VF10259464600:00:14.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200"/>
                                            <p:tgtEl>
                                              <p:spTgt spid="11"/>
                                            </p:tgtEl>
                                          </p:cBhvr>
                                        </p:animEffect>
                                      </p:childTnLst>
                                    </p:cTn>
                                  </p:par>
                                </p:childTnLst>
                              </p:cTn>
                            </p:par>
                          </p:childTnLst>
                        </p:cTn>
                      </p:par>
                    </p:childTnLst>
                  </p:cTn>
                  <p:nextCondLst>
                    <p:cond evt="onMediaBookmark" delay="0">
                      <p:tgtEl>
                        <p14:bmkTgt spid="6" bmkName="CHarts Five_VF10259464600:00:14.9"/>
                      </p:tgtEl>
                    </p:cond>
                  </p:nextCondLst>
                </p:seq>
                <p:seq concurrent="1" nextAc="seek">
                  <p:cTn id="67" restart="whenNotActive" fill="hold" evtFilter="cancelBubble" nodeType="interactiveSeq">
                    <p:stCondLst>
                      <p:cond evt="onMediaBookmark" delay="0">
                        <p:tgtEl>
                          <p14:bmkTgt spid="6" bmkName="CHarts Five_VF10259464600:00:18.5"/>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withEffect">
                                      <p:stCondLst>
                                        <p:cond delay="0"/>
                                      </p:stCondLst>
                                      <p:childTnLst>
                                        <p:animEffect transition="out" filter="fade">
                                          <p:cBhvr>
                                            <p:cTn id="71" dur="200"/>
                                            <p:tgtEl>
                                              <p:spTgt spid="11"/>
                                            </p:tgtEl>
                                          </p:cBhvr>
                                        </p:animEffect>
                                        <p:set>
                                          <p:cBhvr>
                                            <p:cTn id="72"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18.5"/>
                      </p:tgtEl>
                    </p:cond>
                  </p:nextCondLst>
                </p:seq>
                <p:seq concurrent="1" nextAc="seek">
                  <p:cTn id="73" restart="whenNotActive" fill="hold" evtFilter="cancelBubble" nodeType="interactiveSeq">
                    <p:stCondLst>
                      <p:cond evt="onMediaBookmark" delay="0">
                        <p:tgtEl>
                          <p14:bmkTgt spid="6" bmkName="CHarts Five_VF10259464600:00:18.6"/>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00"/>
                                            <p:tgtEl>
                                              <p:spTgt spid="12"/>
                                            </p:tgtEl>
                                          </p:cBhvr>
                                        </p:animEffect>
                                      </p:childTnLst>
                                    </p:cTn>
                                  </p:par>
                                </p:childTnLst>
                              </p:cTn>
                            </p:par>
                          </p:childTnLst>
                        </p:cTn>
                      </p:par>
                    </p:childTnLst>
                  </p:cTn>
                  <p:nextCondLst>
                    <p:cond evt="onMediaBookmark" delay="0">
                      <p:tgtEl>
                        <p14:bmkTgt spid="6" bmkName="CHarts Five_VF10259464600:00:18.6"/>
                      </p:tgtEl>
                    </p:cond>
                  </p:nextCondLst>
                </p:seq>
                <p:seq concurrent="1" nextAc="seek">
                  <p:cTn id="79" restart="whenNotActive" fill="hold" evtFilter="cancelBubble" nodeType="interactiveSeq">
                    <p:stCondLst>
                      <p:cond evt="onMediaBookmark" delay="0">
                        <p:tgtEl>
                          <p14:bmkTgt spid="6" bmkName="CHarts Five_VF10259464600:00:21.7"/>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1" nodeType="withEffect">
                                      <p:stCondLst>
                                        <p:cond delay="0"/>
                                      </p:stCondLst>
                                      <p:childTnLst>
                                        <p:animEffect transition="out" filter="fade">
                                          <p:cBhvr>
                                            <p:cTn id="83" dur="200"/>
                                            <p:tgtEl>
                                              <p:spTgt spid="12"/>
                                            </p:tgtEl>
                                          </p:cBhvr>
                                        </p:animEffect>
                                        <p:set>
                                          <p:cBhvr>
                                            <p:cTn id="84"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21.7"/>
                      </p:tgtEl>
                    </p:cond>
                  </p:nextCondLst>
                </p:seq>
                <p:seq concurrent="1" nextAc="seek">
                  <p:cTn id="85" restart="whenNotActive" fill="hold" evtFilter="cancelBubble" nodeType="interactiveSeq">
                    <p:stCondLst>
                      <p:cond evt="onMediaBookmark" delay="0">
                        <p:tgtEl>
                          <p14:bmkTgt spid="6" bmkName="CHarts Five_VF10259464600:00:21.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200"/>
                                            <p:tgtEl>
                                              <p:spTgt spid="13"/>
                                            </p:tgtEl>
                                          </p:cBhvr>
                                        </p:animEffect>
                                      </p:childTnLst>
                                    </p:cTn>
                                  </p:par>
                                </p:childTnLst>
                              </p:cTn>
                            </p:par>
                          </p:childTnLst>
                        </p:cTn>
                      </p:par>
                    </p:childTnLst>
                  </p:cTn>
                  <p:nextCondLst>
                    <p:cond evt="onMediaBookmark" delay="0">
                      <p:tgtEl>
                        <p14:bmkTgt spid="6" bmkName="CHarts Five_VF10259464600:00:21.8"/>
                      </p:tgtEl>
                    </p:cond>
                  </p:nextCondLst>
                </p:seq>
                <p:seq concurrent="1" nextAc="seek">
                  <p:cTn id="91" restart="whenNotActive" fill="hold" evtFilter="cancelBubble" nodeType="interactiveSeq">
                    <p:stCondLst>
                      <p:cond evt="onMediaBookmark" delay="0">
                        <p:tgtEl>
                          <p14:bmkTgt spid="6" bmkName="CHarts Five_VF10259464600:00:26.6"/>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withEffect">
                                      <p:stCondLst>
                                        <p:cond delay="0"/>
                                      </p:stCondLst>
                                      <p:childTnLst>
                                        <p:animEffect transition="out" filter="fade">
                                          <p:cBhvr>
                                            <p:cTn id="95" dur="200"/>
                                            <p:tgtEl>
                                              <p:spTgt spid="13"/>
                                            </p:tgtEl>
                                          </p:cBhvr>
                                        </p:animEffect>
                                        <p:set>
                                          <p:cBhvr>
                                            <p:cTn id="96"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26.6"/>
                      </p:tgtEl>
                    </p:cond>
                  </p:nextCondLst>
                </p:seq>
                <p:seq concurrent="1" nextAc="seek">
                  <p:cTn id="97" restart="whenNotActive" fill="hold" evtFilter="cancelBubble" nodeType="interactiveSeq">
                    <p:stCondLst>
                      <p:cond evt="onMediaBookmark" delay="0">
                        <p:tgtEl>
                          <p14:bmkTgt spid="6" bmkName="CHarts Five_VF10259464600:00:26.7"/>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200"/>
                                            <p:tgtEl>
                                              <p:spTgt spid="14"/>
                                            </p:tgtEl>
                                          </p:cBhvr>
                                        </p:animEffect>
                                      </p:childTnLst>
                                    </p:cTn>
                                  </p:par>
                                </p:childTnLst>
                              </p:cTn>
                            </p:par>
                          </p:childTnLst>
                        </p:cTn>
                      </p:par>
                    </p:childTnLst>
                  </p:cTn>
                  <p:nextCondLst>
                    <p:cond evt="onMediaBookmark" delay="0">
                      <p:tgtEl>
                        <p14:bmkTgt spid="6" bmkName="CHarts Five_VF10259464600:00:26.7"/>
                      </p:tgtEl>
                    </p:cond>
                  </p:nextCondLst>
                </p:seq>
                <p:seq concurrent="1" nextAc="seek">
                  <p:cTn id="103" restart="whenNotActive" fill="hold" evtFilter="cancelBubble" nodeType="interactiveSeq">
                    <p:stCondLst>
                      <p:cond evt="onMediaBookmark" delay="0">
                        <p:tgtEl>
                          <p14:bmkTgt spid="6" bmkName="CHarts Five_VF10259464600:00:31.2"/>
                        </p:tgtEl>
                      </p:cond>
                    </p:stCondLst>
                    <p:endSync evt="end" delay="0">
                      <p:rtn val="all"/>
                    </p:endSync>
                    <p:childTnLst>
                      <p:par>
                        <p:cTn id="104" fill="hold">
                          <p:stCondLst>
                            <p:cond delay="0"/>
                          </p:stCondLst>
                          <p:childTnLst>
                            <p:par>
                              <p:cTn id="105" fill="hold">
                                <p:stCondLst>
                                  <p:cond delay="0"/>
                                </p:stCondLst>
                                <p:childTnLst>
                                  <p:par>
                                    <p:cTn id="106" presetID="10" presetClass="exit" presetSubtype="0" fill="hold" grpId="1" nodeType="withEffect">
                                      <p:stCondLst>
                                        <p:cond delay="0"/>
                                      </p:stCondLst>
                                      <p:childTnLst>
                                        <p:animEffect transition="out" filter="fade">
                                          <p:cBhvr>
                                            <p:cTn id="107" dur="200"/>
                                            <p:tgtEl>
                                              <p:spTgt spid="14"/>
                                            </p:tgtEl>
                                          </p:cBhvr>
                                        </p:animEffect>
                                        <p:set>
                                          <p:cBhvr>
                                            <p:cTn id="108"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31.2"/>
                      </p:tgtEl>
                    </p:cond>
                  </p:nextCondLst>
                </p:seq>
                <p:seq concurrent="1" nextAc="seek">
                  <p:cTn id="109" restart="whenNotActive" fill="hold" evtFilter="cancelBubble" nodeType="interactiveSeq">
                    <p:stCondLst>
                      <p:cond evt="onMediaBookmark" delay="0">
                        <p:tgtEl>
                          <p14:bmkTgt spid="6" bmkName="CHarts Five_VF10259464600:00:31.3"/>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with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fade">
                                          <p:cBhvr>
                                            <p:cTn id="114" dur="200"/>
                                            <p:tgtEl>
                                              <p:spTgt spid="15"/>
                                            </p:tgtEl>
                                          </p:cBhvr>
                                        </p:animEffect>
                                      </p:childTnLst>
                                    </p:cTn>
                                  </p:par>
                                </p:childTnLst>
                              </p:cTn>
                            </p:par>
                          </p:childTnLst>
                        </p:cTn>
                      </p:par>
                    </p:childTnLst>
                  </p:cTn>
                  <p:nextCondLst>
                    <p:cond evt="onMediaBookmark" delay="0">
                      <p:tgtEl>
                        <p14:bmkTgt spid="6" bmkName="CHarts Five_VF10259464600:00:31.3"/>
                      </p:tgtEl>
                    </p:cond>
                  </p:nextCondLst>
                </p:seq>
                <p:seq concurrent="1" nextAc="seek">
                  <p:cTn id="115" restart="whenNotActive" fill="hold" evtFilter="cancelBubble" nodeType="interactiveSeq">
                    <p:stCondLst>
                      <p:cond evt="onMediaBookmark" delay="0">
                        <p:tgtEl>
                          <p14:bmkTgt spid="6" bmkName="CHarts Five_VF10259464600:00:39.3"/>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grpId="1" nodeType="withEffect">
                                      <p:stCondLst>
                                        <p:cond delay="0"/>
                                      </p:stCondLst>
                                      <p:childTnLst>
                                        <p:animEffect transition="out" filter="fade">
                                          <p:cBhvr>
                                            <p:cTn id="119" dur="200"/>
                                            <p:tgtEl>
                                              <p:spTgt spid="15"/>
                                            </p:tgtEl>
                                          </p:cBhvr>
                                        </p:animEffect>
                                        <p:set>
                                          <p:cBhvr>
                                            <p:cTn id="120"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39.3"/>
                      </p:tgtEl>
                    </p:cond>
                  </p:nextCondLst>
                </p:seq>
                <p:seq concurrent="1" nextAc="seek">
                  <p:cTn id="121" restart="whenNotActive" fill="hold" evtFilter="cancelBubble" nodeType="interactiveSeq">
                    <p:stCondLst>
                      <p:cond evt="onMediaBookmark" delay="0">
                        <p:tgtEl>
                          <p14:bmkTgt spid="6" bmkName="CHarts Five_VF10259464600:00:39.4"/>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with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fade">
                                          <p:cBhvr>
                                            <p:cTn id="126" dur="200"/>
                                            <p:tgtEl>
                                              <p:spTgt spid="16"/>
                                            </p:tgtEl>
                                          </p:cBhvr>
                                        </p:animEffect>
                                      </p:childTnLst>
                                    </p:cTn>
                                  </p:par>
                                </p:childTnLst>
                              </p:cTn>
                            </p:par>
                          </p:childTnLst>
                        </p:cTn>
                      </p:par>
                    </p:childTnLst>
                  </p:cTn>
                  <p:nextCondLst>
                    <p:cond evt="onMediaBookmark" delay="0">
                      <p:tgtEl>
                        <p14:bmkTgt spid="6" bmkName="CHarts Five_VF10259464600:00:39.4"/>
                      </p:tgtEl>
                    </p:cond>
                  </p:nextCondLst>
                </p:seq>
                <p:seq concurrent="1" nextAc="seek">
                  <p:cTn id="127" restart="whenNotActive" fill="hold" evtFilter="cancelBubble" nodeType="interactiveSeq">
                    <p:stCondLst>
                      <p:cond evt="onMediaBookmark" delay="0">
                        <p:tgtEl>
                          <p14:bmkTgt spid="6" bmkName="CHarts Five_VF10259464600:00:43.7"/>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1" nodeType="withEffect">
                                      <p:stCondLst>
                                        <p:cond delay="0"/>
                                      </p:stCondLst>
                                      <p:childTnLst>
                                        <p:animEffect transition="out" filter="fade">
                                          <p:cBhvr>
                                            <p:cTn id="131" dur="200"/>
                                            <p:tgtEl>
                                              <p:spTgt spid="16"/>
                                            </p:tgtEl>
                                          </p:cBhvr>
                                        </p:animEffect>
                                        <p:set>
                                          <p:cBhvr>
                                            <p:cTn id="132"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43.7"/>
                      </p:tgtEl>
                    </p:cond>
                  </p:nextCondLst>
                </p:seq>
                <p:seq concurrent="1" nextAc="seek">
                  <p:cTn id="133" restart="whenNotActive" fill="hold" evtFilter="cancelBubble" nodeType="interactiveSeq">
                    <p:stCondLst>
                      <p:cond evt="onMediaBookmark" delay="0">
                        <p:tgtEl>
                          <p14:bmkTgt spid="6" bmkName="CHarts Five_VF10259464600:00:43.8"/>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withEffect">
                                      <p:stCondLst>
                                        <p:cond delay="0"/>
                                      </p:stCondLst>
                                      <p:childTnLst>
                                        <p:set>
                                          <p:cBhvr>
                                            <p:cTn id="137" dur="1" fill="hold">
                                              <p:stCondLst>
                                                <p:cond delay="0"/>
                                              </p:stCondLst>
                                            </p:cTn>
                                            <p:tgtEl>
                                              <p:spTgt spid="17"/>
                                            </p:tgtEl>
                                            <p:attrNameLst>
                                              <p:attrName>style.visibility</p:attrName>
                                            </p:attrNameLst>
                                          </p:cBhvr>
                                          <p:to>
                                            <p:strVal val="visible"/>
                                          </p:to>
                                        </p:set>
                                        <p:animEffect transition="in" filter="fade">
                                          <p:cBhvr>
                                            <p:cTn id="138" dur="200"/>
                                            <p:tgtEl>
                                              <p:spTgt spid="17"/>
                                            </p:tgtEl>
                                          </p:cBhvr>
                                        </p:animEffect>
                                      </p:childTnLst>
                                    </p:cTn>
                                  </p:par>
                                </p:childTnLst>
                              </p:cTn>
                            </p:par>
                          </p:childTnLst>
                        </p:cTn>
                      </p:par>
                    </p:childTnLst>
                  </p:cTn>
                  <p:nextCondLst>
                    <p:cond evt="onMediaBookmark" delay="0">
                      <p:tgtEl>
                        <p14:bmkTgt spid="6" bmkName="CHarts Five_VF10259464600:00:43.8"/>
                      </p:tgtEl>
                    </p:cond>
                  </p:nextCondLst>
                </p:seq>
                <p:seq concurrent="1" nextAc="seek">
                  <p:cTn id="139" restart="whenNotActive" fill="hold" evtFilter="cancelBubble" nodeType="interactiveSeq">
                    <p:stCondLst>
                      <p:cond evt="onMediaBookmark" delay="0">
                        <p:tgtEl>
                          <p14:bmkTgt spid="6" bmkName="CHarts Five_VF10259464600:00:48.0"/>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1" nodeType="withEffect">
                                      <p:stCondLst>
                                        <p:cond delay="0"/>
                                      </p:stCondLst>
                                      <p:childTnLst>
                                        <p:animEffect transition="out" filter="fade">
                                          <p:cBhvr>
                                            <p:cTn id="143" dur="200"/>
                                            <p:tgtEl>
                                              <p:spTgt spid="17"/>
                                            </p:tgtEl>
                                          </p:cBhvr>
                                        </p:animEffect>
                                        <p:set>
                                          <p:cBhvr>
                                            <p:cTn id="144"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48.0"/>
                      </p:tgtEl>
                    </p:cond>
                  </p:nextCondLst>
                </p:seq>
                <p:seq concurrent="1" nextAc="seek">
                  <p:cTn id="145" restart="whenNotActive" fill="hold" evtFilter="cancelBubble" nodeType="interactiveSeq">
                    <p:stCondLst>
                      <p:cond evt="onMediaBookmark" delay="0">
                        <p:tgtEl>
                          <p14:bmkTgt spid="6" bmkName="CHarts Five_VF10259464600:00:48.1"/>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with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fade">
                                          <p:cBhvr>
                                            <p:cTn id="150" dur="200"/>
                                            <p:tgtEl>
                                              <p:spTgt spid="18"/>
                                            </p:tgtEl>
                                          </p:cBhvr>
                                        </p:animEffect>
                                      </p:childTnLst>
                                    </p:cTn>
                                  </p:par>
                                </p:childTnLst>
                              </p:cTn>
                            </p:par>
                          </p:childTnLst>
                        </p:cTn>
                      </p:par>
                    </p:childTnLst>
                  </p:cTn>
                  <p:nextCondLst>
                    <p:cond evt="onMediaBookmark" delay="0">
                      <p:tgtEl>
                        <p14:bmkTgt spid="6" bmkName="CHarts Five_VF10259464600:00:48.1"/>
                      </p:tgtEl>
                    </p:cond>
                  </p:nextCondLst>
                </p:seq>
                <p:seq concurrent="1" nextAc="seek">
                  <p:cTn id="151" restart="whenNotActive" fill="hold" evtFilter="cancelBubble" nodeType="interactiveSeq">
                    <p:stCondLst>
                      <p:cond evt="onMediaBookmark" delay="0">
                        <p:tgtEl>
                          <p14:bmkTgt spid="6" bmkName="CHarts Five_VF10259464600:00:51.3"/>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grpId="1" nodeType="withEffect">
                                      <p:stCondLst>
                                        <p:cond delay="0"/>
                                      </p:stCondLst>
                                      <p:childTnLst>
                                        <p:animEffect transition="out" filter="fade">
                                          <p:cBhvr>
                                            <p:cTn id="155" dur="200"/>
                                            <p:tgtEl>
                                              <p:spTgt spid="18"/>
                                            </p:tgtEl>
                                          </p:cBhvr>
                                        </p:animEffect>
                                        <p:set>
                                          <p:cBhvr>
                                            <p:cTn id="156"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51.3"/>
                      </p:tgtEl>
                    </p:cond>
                  </p:nextCondLst>
                </p:seq>
                <p:seq concurrent="1" nextAc="seek">
                  <p:cTn id="157" restart="whenNotActive" fill="hold" evtFilter="cancelBubble" nodeType="interactiveSeq">
                    <p:stCondLst>
                      <p:cond evt="onMediaBookmark" delay="0">
                        <p:tgtEl>
                          <p14:bmkTgt spid="6" bmkName="CHarts Five_VF10259464600:00:51.4"/>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0" nodeType="with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fade">
                                          <p:cBhvr>
                                            <p:cTn id="162" dur="200"/>
                                            <p:tgtEl>
                                              <p:spTgt spid="19"/>
                                            </p:tgtEl>
                                          </p:cBhvr>
                                        </p:animEffect>
                                      </p:childTnLst>
                                    </p:cTn>
                                  </p:par>
                                </p:childTnLst>
                              </p:cTn>
                            </p:par>
                          </p:childTnLst>
                        </p:cTn>
                      </p:par>
                    </p:childTnLst>
                  </p:cTn>
                  <p:nextCondLst>
                    <p:cond evt="onMediaBookmark" delay="0">
                      <p:tgtEl>
                        <p14:bmkTgt spid="6" bmkName="CHarts Five_VF10259464600:00:51.4"/>
                      </p:tgtEl>
                    </p:cond>
                  </p:nextCondLst>
                </p:seq>
                <p:seq concurrent="1" nextAc="seek">
                  <p:cTn id="163" restart="whenNotActive" fill="hold" evtFilter="cancelBubble" nodeType="interactiveSeq">
                    <p:stCondLst>
                      <p:cond evt="onMediaBookmark" delay="0">
                        <p:tgtEl>
                          <p14:bmkTgt spid="6" bmkName="CHarts Five_VF10259464600:00:57.1"/>
                        </p:tgtEl>
                      </p:cond>
                    </p:stCondLst>
                    <p:endSync evt="end" delay="0">
                      <p:rtn val="all"/>
                    </p:endSync>
                    <p:childTnLst>
                      <p:par>
                        <p:cTn id="164" fill="hold">
                          <p:stCondLst>
                            <p:cond delay="0"/>
                          </p:stCondLst>
                          <p:childTnLst>
                            <p:par>
                              <p:cTn id="165" fill="hold">
                                <p:stCondLst>
                                  <p:cond delay="0"/>
                                </p:stCondLst>
                                <p:childTnLst>
                                  <p:par>
                                    <p:cTn id="166" presetID="10" presetClass="exit" presetSubtype="0" fill="hold" grpId="1" nodeType="withEffect">
                                      <p:stCondLst>
                                        <p:cond delay="0"/>
                                      </p:stCondLst>
                                      <p:childTnLst>
                                        <p:animEffect transition="out" filter="fade">
                                          <p:cBhvr>
                                            <p:cTn id="167" dur="200"/>
                                            <p:tgtEl>
                                              <p:spTgt spid="19"/>
                                            </p:tgtEl>
                                          </p:cBhvr>
                                        </p:animEffect>
                                        <p:set>
                                          <p:cBhvr>
                                            <p:cTn id="168"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0:57.1"/>
                      </p:tgtEl>
                    </p:cond>
                  </p:nextCondLst>
                </p:seq>
                <p:seq concurrent="1" nextAc="seek">
                  <p:cTn id="169" restart="whenNotActive" fill="hold" evtFilter="cancelBubble" nodeType="interactiveSeq">
                    <p:stCondLst>
                      <p:cond evt="onMediaBookmark" delay="0">
                        <p:tgtEl>
                          <p14:bmkTgt spid="6" bmkName="CHarts Five_VF10259464600:00:57.2"/>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0" nodeType="withEffect">
                                      <p:stCondLst>
                                        <p:cond delay="0"/>
                                      </p:stCondLst>
                                      <p:childTnLst>
                                        <p:set>
                                          <p:cBhvr>
                                            <p:cTn id="173" dur="1" fill="hold">
                                              <p:stCondLst>
                                                <p:cond delay="0"/>
                                              </p:stCondLst>
                                            </p:cTn>
                                            <p:tgtEl>
                                              <p:spTgt spid="20"/>
                                            </p:tgtEl>
                                            <p:attrNameLst>
                                              <p:attrName>style.visibility</p:attrName>
                                            </p:attrNameLst>
                                          </p:cBhvr>
                                          <p:to>
                                            <p:strVal val="visible"/>
                                          </p:to>
                                        </p:set>
                                        <p:animEffect transition="in" filter="fade">
                                          <p:cBhvr>
                                            <p:cTn id="174" dur="200"/>
                                            <p:tgtEl>
                                              <p:spTgt spid="20"/>
                                            </p:tgtEl>
                                          </p:cBhvr>
                                        </p:animEffect>
                                      </p:childTnLst>
                                    </p:cTn>
                                  </p:par>
                                </p:childTnLst>
                              </p:cTn>
                            </p:par>
                          </p:childTnLst>
                        </p:cTn>
                      </p:par>
                    </p:childTnLst>
                  </p:cTn>
                  <p:nextCondLst>
                    <p:cond evt="onMediaBookmark" delay="0">
                      <p:tgtEl>
                        <p14:bmkTgt spid="6" bmkName="CHarts Five_VF10259464600:00:57.2"/>
                      </p:tgtEl>
                    </p:cond>
                  </p:nextCondLst>
                </p:seq>
                <p:seq concurrent="1" nextAc="seek">
                  <p:cTn id="175" restart="whenNotActive" fill="hold" evtFilter="cancelBubble" nodeType="interactiveSeq">
                    <p:stCondLst>
                      <p:cond evt="onMediaBookmark" delay="0">
                        <p:tgtEl>
                          <p14:bmkTgt spid="6" bmkName="CHarts Five_VF10259464600:01:03.8"/>
                        </p:tgtEl>
                      </p:cond>
                    </p:stCondLst>
                    <p:endSync evt="end" delay="0">
                      <p:rtn val="all"/>
                    </p:endSync>
                    <p:childTnLst>
                      <p:par>
                        <p:cTn id="176" fill="hold">
                          <p:stCondLst>
                            <p:cond delay="0"/>
                          </p:stCondLst>
                          <p:childTnLst>
                            <p:par>
                              <p:cTn id="177" fill="hold">
                                <p:stCondLst>
                                  <p:cond delay="0"/>
                                </p:stCondLst>
                                <p:childTnLst>
                                  <p:par>
                                    <p:cTn id="178" presetID="10" presetClass="exit" presetSubtype="0" fill="hold" grpId="1" nodeType="withEffect">
                                      <p:stCondLst>
                                        <p:cond delay="0"/>
                                      </p:stCondLst>
                                      <p:childTnLst>
                                        <p:animEffect transition="out" filter="fade">
                                          <p:cBhvr>
                                            <p:cTn id="179" dur="200"/>
                                            <p:tgtEl>
                                              <p:spTgt spid="20"/>
                                            </p:tgtEl>
                                          </p:cBhvr>
                                        </p:animEffect>
                                        <p:set>
                                          <p:cBhvr>
                                            <p:cTn id="180"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03.8"/>
                      </p:tgtEl>
                    </p:cond>
                  </p:nextCondLst>
                </p:seq>
                <p:seq concurrent="1" nextAc="seek">
                  <p:cTn id="181" restart="whenNotActive" fill="hold" evtFilter="cancelBubble" nodeType="interactiveSeq">
                    <p:stCondLst>
                      <p:cond evt="onMediaBookmark" delay="0">
                        <p:tgtEl>
                          <p14:bmkTgt spid="6" bmkName="CHarts Five_VF10259464600:01:03.9"/>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0" nodeType="withEffect">
                                      <p:stCondLst>
                                        <p:cond delay="0"/>
                                      </p:stCondLst>
                                      <p:childTnLst>
                                        <p:set>
                                          <p:cBhvr>
                                            <p:cTn id="185" dur="1" fill="hold">
                                              <p:stCondLst>
                                                <p:cond delay="0"/>
                                              </p:stCondLst>
                                            </p:cTn>
                                            <p:tgtEl>
                                              <p:spTgt spid="21"/>
                                            </p:tgtEl>
                                            <p:attrNameLst>
                                              <p:attrName>style.visibility</p:attrName>
                                            </p:attrNameLst>
                                          </p:cBhvr>
                                          <p:to>
                                            <p:strVal val="visible"/>
                                          </p:to>
                                        </p:set>
                                        <p:animEffect transition="in" filter="fade">
                                          <p:cBhvr>
                                            <p:cTn id="186" dur="200"/>
                                            <p:tgtEl>
                                              <p:spTgt spid="21"/>
                                            </p:tgtEl>
                                          </p:cBhvr>
                                        </p:animEffect>
                                      </p:childTnLst>
                                    </p:cTn>
                                  </p:par>
                                </p:childTnLst>
                              </p:cTn>
                            </p:par>
                          </p:childTnLst>
                        </p:cTn>
                      </p:par>
                    </p:childTnLst>
                  </p:cTn>
                  <p:nextCondLst>
                    <p:cond evt="onMediaBookmark" delay="0">
                      <p:tgtEl>
                        <p14:bmkTgt spid="6" bmkName="CHarts Five_VF10259464600:01:03.9"/>
                      </p:tgtEl>
                    </p:cond>
                  </p:nextCondLst>
                </p:seq>
                <p:seq concurrent="1" nextAc="seek">
                  <p:cTn id="187" restart="whenNotActive" fill="hold" evtFilter="cancelBubble" nodeType="interactiveSeq">
                    <p:stCondLst>
                      <p:cond evt="onMediaBookmark" delay="0">
                        <p:tgtEl>
                          <p14:bmkTgt spid="6" bmkName="CHarts Five_VF10259464600:01:13.8"/>
                        </p:tgtEl>
                      </p:cond>
                    </p:stCondLst>
                    <p:endSync evt="end" delay="0">
                      <p:rtn val="all"/>
                    </p:endSync>
                    <p:childTnLst>
                      <p:par>
                        <p:cTn id="188" fill="hold">
                          <p:stCondLst>
                            <p:cond delay="0"/>
                          </p:stCondLst>
                          <p:childTnLst>
                            <p:par>
                              <p:cTn id="189" fill="hold">
                                <p:stCondLst>
                                  <p:cond delay="0"/>
                                </p:stCondLst>
                                <p:childTnLst>
                                  <p:par>
                                    <p:cTn id="190" presetID="10" presetClass="exit" presetSubtype="0" fill="hold" grpId="1" nodeType="withEffect">
                                      <p:stCondLst>
                                        <p:cond delay="0"/>
                                      </p:stCondLst>
                                      <p:childTnLst>
                                        <p:animEffect transition="out" filter="fade">
                                          <p:cBhvr>
                                            <p:cTn id="191" dur="200"/>
                                            <p:tgtEl>
                                              <p:spTgt spid="21"/>
                                            </p:tgtEl>
                                          </p:cBhvr>
                                        </p:animEffect>
                                        <p:set>
                                          <p:cBhvr>
                                            <p:cTn id="192"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13.8"/>
                      </p:tgtEl>
                    </p:cond>
                  </p:nextCondLst>
                </p:seq>
                <p:seq concurrent="1" nextAc="seek">
                  <p:cTn id="193" restart="whenNotActive" fill="hold" evtFilter="cancelBubble" nodeType="interactiveSeq">
                    <p:stCondLst>
                      <p:cond evt="onMediaBookmark" delay="0">
                        <p:tgtEl>
                          <p14:bmkTgt spid="6" bmkName="CHarts Five_VF10259464600:01:13.9"/>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0" nodeType="withEffect">
                                      <p:stCondLst>
                                        <p:cond delay="0"/>
                                      </p:stCondLst>
                                      <p:childTnLst>
                                        <p:set>
                                          <p:cBhvr>
                                            <p:cTn id="197" dur="1" fill="hold">
                                              <p:stCondLst>
                                                <p:cond delay="0"/>
                                              </p:stCondLst>
                                            </p:cTn>
                                            <p:tgtEl>
                                              <p:spTgt spid="22"/>
                                            </p:tgtEl>
                                            <p:attrNameLst>
                                              <p:attrName>style.visibility</p:attrName>
                                            </p:attrNameLst>
                                          </p:cBhvr>
                                          <p:to>
                                            <p:strVal val="visible"/>
                                          </p:to>
                                        </p:set>
                                        <p:animEffect transition="in" filter="fade">
                                          <p:cBhvr>
                                            <p:cTn id="198" dur="200"/>
                                            <p:tgtEl>
                                              <p:spTgt spid="22"/>
                                            </p:tgtEl>
                                          </p:cBhvr>
                                        </p:animEffect>
                                      </p:childTnLst>
                                    </p:cTn>
                                  </p:par>
                                </p:childTnLst>
                              </p:cTn>
                            </p:par>
                          </p:childTnLst>
                        </p:cTn>
                      </p:par>
                    </p:childTnLst>
                  </p:cTn>
                  <p:nextCondLst>
                    <p:cond evt="onMediaBookmark" delay="0">
                      <p:tgtEl>
                        <p14:bmkTgt spid="6" bmkName="CHarts Five_VF10259464600:01:13.9"/>
                      </p:tgtEl>
                    </p:cond>
                  </p:nextCondLst>
                </p:seq>
                <p:seq concurrent="1" nextAc="seek">
                  <p:cTn id="199" restart="whenNotActive" fill="hold" evtFilter="cancelBubble" nodeType="interactiveSeq">
                    <p:stCondLst>
                      <p:cond evt="onMediaBookmark" delay="0">
                        <p:tgtEl>
                          <p14:bmkTgt spid="6" bmkName="CHarts Five_VF10259464600:01:17.0"/>
                        </p:tgtEl>
                      </p:cond>
                    </p:stCondLst>
                    <p:endSync evt="end" delay="0">
                      <p:rtn val="all"/>
                    </p:endSync>
                    <p:childTnLst>
                      <p:par>
                        <p:cTn id="200" fill="hold">
                          <p:stCondLst>
                            <p:cond delay="0"/>
                          </p:stCondLst>
                          <p:childTnLst>
                            <p:par>
                              <p:cTn id="201" fill="hold">
                                <p:stCondLst>
                                  <p:cond delay="0"/>
                                </p:stCondLst>
                                <p:childTnLst>
                                  <p:par>
                                    <p:cTn id="202" presetID="10" presetClass="exit" presetSubtype="0" fill="hold" grpId="1" nodeType="withEffect">
                                      <p:stCondLst>
                                        <p:cond delay="0"/>
                                      </p:stCondLst>
                                      <p:childTnLst>
                                        <p:animEffect transition="out" filter="fade">
                                          <p:cBhvr>
                                            <p:cTn id="203" dur="200"/>
                                            <p:tgtEl>
                                              <p:spTgt spid="22"/>
                                            </p:tgtEl>
                                          </p:cBhvr>
                                        </p:animEffect>
                                        <p:set>
                                          <p:cBhvr>
                                            <p:cTn id="204"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17.0"/>
                      </p:tgtEl>
                    </p:cond>
                  </p:nextCondLst>
                </p:seq>
                <p:seq concurrent="1" nextAc="seek">
                  <p:cTn id="205" restart="whenNotActive" fill="hold" evtFilter="cancelBubble" nodeType="interactiveSeq">
                    <p:stCondLst>
                      <p:cond evt="onMediaBookmark" delay="0">
                        <p:tgtEl>
                          <p14:bmkTgt spid="6" bmkName="CHarts Five_VF10259464600:01:17.1"/>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0" nodeType="withEffect">
                                      <p:stCondLst>
                                        <p:cond delay="0"/>
                                      </p:stCondLst>
                                      <p:childTnLst>
                                        <p:set>
                                          <p:cBhvr>
                                            <p:cTn id="209" dur="1" fill="hold">
                                              <p:stCondLst>
                                                <p:cond delay="0"/>
                                              </p:stCondLst>
                                            </p:cTn>
                                            <p:tgtEl>
                                              <p:spTgt spid="23"/>
                                            </p:tgtEl>
                                            <p:attrNameLst>
                                              <p:attrName>style.visibility</p:attrName>
                                            </p:attrNameLst>
                                          </p:cBhvr>
                                          <p:to>
                                            <p:strVal val="visible"/>
                                          </p:to>
                                        </p:set>
                                        <p:animEffect transition="in" filter="fade">
                                          <p:cBhvr>
                                            <p:cTn id="210" dur="200"/>
                                            <p:tgtEl>
                                              <p:spTgt spid="23"/>
                                            </p:tgtEl>
                                          </p:cBhvr>
                                        </p:animEffect>
                                      </p:childTnLst>
                                    </p:cTn>
                                  </p:par>
                                </p:childTnLst>
                              </p:cTn>
                            </p:par>
                          </p:childTnLst>
                        </p:cTn>
                      </p:par>
                    </p:childTnLst>
                  </p:cTn>
                  <p:nextCondLst>
                    <p:cond evt="onMediaBookmark" delay="0">
                      <p:tgtEl>
                        <p14:bmkTgt spid="6" bmkName="CHarts Five_VF10259464600:01:17.1"/>
                      </p:tgtEl>
                    </p:cond>
                  </p:nextCondLst>
                </p:seq>
                <p:seq concurrent="1" nextAc="seek">
                  <p:cTn id="211" restart="whenNotActive" fill="hold" evtFilter="cancelBubble" nodeType="interactiveSeq">
                    <p:stCondLst>
                      <p:cond evt="onMediaBookmark" delay="0">
                        <p:tgtEl>
                          <p14:bmkTgt spid="6" bmkName="CHarts Five_VF10259464600:01:20.1"/>
                        </p:tgtEl>
                      </p:cond>
                    </p:stCondLst>
                    <p:endSync evt="end" delay="0">
                      <p:rtn val="all"/>
                    </p:endSync>
                    <p:childTnLst>
                      <p:par>
                        <p:cTn id="212" fill="hold">
                          <p:stCondLst>
                            <p:cond delay="0"/>
                          </p:stCondLst>
                          <p:childTnLst>
                            <p:par>
                              <p:cTn id="213" fill="hold">
                                <p:stCondLst>
                                  <p:cond delay="0"/>
                                </p:stCondLst>
                                <p:childTnLst>
                                  <p:par>
                                    <p:cTn id="214" presetID="10" presetClass="exit" presetSubtype="0" fill="hold" grpId="1" nodeType="withEffect">
                                      <p:stCondLst>
                                        <p:cond delay="0"/>
                                      </p:stCondLst>
                                      <p:childTnLst>
                                        <p:animEffect transition="out" filter="fade">
                                          <p:cBhvr>
                                            <p:cTn id="215" dur="200"/>
                                            <p:tgtEl>
                                              <p:spTgt spid="23"/>
                                            </p:tgtEl>
                                          </p:cBhvr>
                                        </p:animEffect>
                                        <p:set>
                                          <p:cBhvr>
                                            <p:cTn id="216"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20.1"/>
                      </p:tgtEl>
                    </p:cond>
                  </p:nextCondLst>
                </p:seq>
                <p:seq concurrent="1" nextAc="seek">
                  <p:cTn id="217" restart="whenNotActive" fill="hold" evtFilter="cancelBubble" nodeType="interactiveSeq">
                    <p:stCondLst>
                      <p:cond evt="onMediaBookmark" delay="0">
                        <p:tgtEl>
                          <p14:bmkTgt spid="6" bmkName="CHarts Five_VF10259464600:01:20.2"/>
                        </p:tgtEl>
                      </p:cond>
                    </p:stCondLst>
                    <p:endSync evt="end" delay="0">
                      <p:rtn val="all"/>
                    </p:endSync>
                    <p:childTnLst>
                      <p:par>
                        <p:cTn id="218" fill="hold">
                          <p:stCondLst>
                            <p:cond delay="0"/>
                          </p:stCondLst>
                          <p:childTnLst>
                            <p:par>
                              <p:cTn id="219" fill="hold">
                                <p:stCondLst>
                                  <p:cond delay="0"/>
                                </p:stCondLst>
                                <p:childTnLst>
                                  <p:par>
                                    <p:cTn id="220" presetID="10" presetClass="entr" presetSubtype="0" fill="hold" grpId="0" nodeType="withEffect">
                                      <p:stCondLst>
                                        <p:cond delay="0"/>
                                      </p:stCondLst>
                                      <p:childTnLst>
                                        <p:set>
                                          <p:cBhvr>
                                            <p:cTn id="221" dur="1" fill="hold">
                                              <p:stCondLst>
                                                <p:cond delay="0"/>
                                              </p:stCondLst>
                                            </p:cTn>
                                            <p:tgtEl>
                                              <p:spTgt spid="24"/>
                                            </p:tgtEl>
                                            <p:attrNameLst>
                                              <p:attrName>style.visibility</p:attrName>
                                            </p:attrNameLst>
                                          </p:cBhvr>
                                          <p:to>
                                            <p:strVal val="visible"/>
                                          </p:to>
                                        </p:set>
                                        <p:animEffect transition="in" filter="fade">
                                          <p:cBhvr>
                                            <p:cTn id="222" dur="200"/>
                                            <p:tgtEl>
                                              <p:spTgt spid="24"/>
                                            </p:tgtEl>
                                          </p:cBhvr>
                                        </p:animEffect>
                                      </p:childTnLst>
                                    </p:cTn>
                                  </p:par>
                                </p:childTnLst>
                              </p:cTn>
                            </p:par>
                          </p:childTnLst>
                        </p:cTn>
                      </p:par>
                    </p:childTnLst>
                  </p:cTn>
                  <p:nextCondLst>
                    <p:cond evt="onMediaBookmark" delay="0">
                      <p:tgtEl>
                        <p14:bmkTgt spid="6" bmkName="CHarts Five_VF10259464600:01:20.2"/>
                      </p:tgtEl>
                    </p:cond>
                  </p:nextCondLst>
                </p:seq>
                <p:seq concurrent="1" nextAc="seek">
                  <p:cTn id="223" restart="whenNotActive" fill="hold" evtFilter="cancelBubble" nodeType="interactiveSeq">
                    <p:stCondLst>
                      <p:cond evt="onMediaBookmark" delay="0">
                        <p:tgtEl>
                          <p14:bmkTgt spid="6" bmkName="CHarts Five_VF10259464600:01:24.5"/>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grpId="1" nodeType="withEffect">
                                      <p:stCondLst>
                                        <p:cond delay="0"/>
                                      </p:stCondLst>
                                      <p:childTnLst>
                                        <p:animEffect transition="out" filter="fade">
                                          <p:cBhvr>
                                            <p:cTn id="227" dur="200"/>
                                            <p:tgtEl>
                                              <p:spTgt spid="24"/>
                                            </p:tgtEl>
                                          </p:cBhvr>
                                        </p:animEffect>
                                        <p:set>
                                          <p:cBhvr>
                                            <p:cTn id="228"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24.5"/>
                      </p:tgtEl>
                    </p:cond>
                  </p:nextCondLst>
                </p:seq>
                <p:seq concurrent="1" nextAc="seek">
                  <p:cTn id="229" restart="whenNotActive" fill="hold" evtFilter="cancelBubble" nodeType="interactiveSeq">
                    <p:stCondLst>
                      <p:cond evt="onMediaBookmark" delay="0">
                        <p:tgtEl>
                          <p14:bmkTgt spid="6" bmkName="CHarts Five_VF10259464600:01:24.6"/>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0"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00"/>
                                            <p:tgtEl>
                                              <p:spTgt spid="25"/>
                                            </p:tgtEl>
                                          </p:cBhvr>
                                        </p:animEffect>
                                      </p:childTnLst>
                                    </p:cTn>
                                  </p:par>
                                </p:childTnLst>
                              </p:cTn>
                            </p:par>
                          </p:childTnLst>
                        </p:cTn>
                      </p:par>
                    </p:childTnLst>
                  </p:cTn>
                  <p:nextCondLst>
                    <p:cond evt="onMediaBookmark" delay="0">
                      <p:tgtEl>
                        <p14:bmkTgt spid="6" bmkName="CHarts Five_VF10259464600:01:24.6"/>
                      </p:tgtEl>
                    </p:cond>
                  </p:nextCondLst>
                </p:seq>
                <p:seq concurrent="1" nextAc="seek">
                  <p:cTn id="235" restart="whenNotActive" fill="hold" evtFilter="cancelBubble" nodeType="interactiveSeq">
                    <p:stCondLst>
                      <p:cond evt="onMediaBookmark" delay="0">
                        <p:tgtEl>
                          <p14:bmkTgt spid="6" bmkName="CHarts Five_VF10259464600:01:27.6"/>
                        </p:tgtEl>
                      </p:cond>
                    </p:stCondLst>
                    <p:endSync evt="end" delay="0">
                      <p:rtn val="all"/>
                    </p:endSync>
                    <p:childTnLst>
                      <p:par>
                        <p:cTn id="236" fill="hold">
                          <p:stCondLst>
                            <p:cond delay="0"/>
                          </p:stCondLst>
                          <p:childTnLst>
                            <p:par>
                              <p:cTn id="237" fill="hold">
                                <p:stCondLst>
                                  <p:cond delay="0"/>
                                </p:stCondLst>
                                <p:childTnLst>
                                  <p:par>
                                    <p:cTn id="238" presetID="10" presetClass="exit" presetSubtype="0" fill="hold" grpId="1" nodeType="withEffect">
                                      <p:stCondLst>
                                        <p:cond delay="0"/>
                                      </p:stCondLst>
                                      <p:childTnLst>
                                        <p:animEffect transition="out" filter="fade">
                                          <p:cBhvr>
                                            <p:cTn id="239" dur="200"/>
                                            <p:tgtEl>
                                              <p:spTgt spid="25"/>
                                            </p:tgtEl>
                                          </p:cBhvr>
                                        </p:animEffect>
                                        <p:set>
                                          <p:cBhvr>
                                            <p:cTn id="240"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27.6"/>
                      </p:tgtEl>
                    </p:cond>
                  </p:nextCondLst>
                </p:seq>
                <p:seq concurrent="1" nextAc="seek">
                  <p:cTn id="241" restart="whenNotActive" fill="hold" evtFilter="cancelBubble" nodeType="interactiveSeq">
                    <p:stCondLst>
                      <p:cond evt="onMediaBookmark" delay="0">
                        <p:tgtEl>
                          <p14:bmkTgt spid="6" bmkName="CHarts Five_VF10259464600:01:27.7"/>
                        </p:tgtEl>
                      </p:cond>
                    </p:stCondLst>
                    <p:endSync evt="end" delay="0">
                      <p:rtn val="all"/>
                    </p:endSync>
                    <p:childTnLst>
                      <p:par>
                        <p:cTn id="242" fill="hold">
                          <p:stCondLst>
                            <p:cond delay="0"/>
                          </p:stCondLst>
                          <p:childTnLst>
                            <p:par>
                              <p:cTn id="243" fill="hold">
                                <p:stCondLst>
                                  <p:cond delay="0"/>
                                </p:stCondLst>
                                <p:childTnLst>
                                  <p:par>
                                    <p:cTn id="244" presetID="10" presetClass="entr" presetSubtype="0" fill="hold" grpId="0" nodeType="withEffect">
                                      <p:stCondLst>
                                        <p:cond delay="0"/>
                                      </p:stCondLst>
                                      <p:childTnLst>
                                        <p:set>
                                          <p:cBhvr>
                                            <p:cTn id="245" dur="1" fill="hold">
                                              <p:stCondLst>
                                                <p:cond delay="0"/>
                                              </p:stCondLst>
                                            </p:cTn>
                                            <p:tgtEl>
                                              <p:spTgt spid="26"/>
                                            </p:tgtEl>
                                            <p:attrNameLst>
                                              <p:attrName>style.visibility</p:attrName>
                                            </p:attrNameLst>
                                          </p:cBhvr>
                                          <p:to>
                                            <p:strVal val="visible"/>
                                          </p:to>
                                        </p:set>
                                        <p:animEffect transition="in" filter="fade">
                                          <p:cBhvr>
                                            <p:cTn id="246" dur="200"/>
                                            <p:tgtEl>
                                              <p:spTgt spid="26"/>
                                            </p:tgtEl>
                                          </p:cBhvr>
                                        </p:animEffect>
                                      </p:childTnLst>
                                    </p:cTn>
                                  </p:par>
                                </p:childTnLst>
                              </p:cTn>
                            </p:par>
                          </p:childTnLst>
                        </p:cTn>
                      </p:par>
                    </p:childTnLst>
                  </p:cTn>
                  <p:nextCondLst>
                    <p:cond evt="onMediaBookmark" delay="0">
                      <p:tgtEl>
                        <p14:bmkTgt spid="6" bmkName="CHarts Five_VF10259464600:01:27.7"/>
                      </p:tgtEl>
                    </p:cond>
                  </p:nextCondLst>
                </p:seq>
                <p:seq concurrent="1" nextAc="seek">
                  <p:cTn id="247" restart="whenNotActive" fill="hold" evtFilter="cancelBubble" nodeType="interactiveSeq">
                    <p:stCondLst>
                      <p:cond evt="onMediaBookmark" delay="0">
                        <p:tgtEl>
                          <p14:bmkTgt spid="6" bmkName="CHarts Five_VF10259464600:01:34.2"/>
                        </p:tgtEl>
                      </p:cond>
                    </p:stCondLst>
                    <p:endSync evt="end" delay="0">
                      <p:rtn val="all"/>
                    </p:endSync>
                    <p:childTnLst>
                      <p:par>
                        <p:cTn id="248" fill="hold">
                          <p:stCondLst>
                            <p:cond delay="0"/>
                          </p:stCondLst>
                          <p:childTnLst>
                            <p:par>
                              <p:cTn id="249" fill="hold">
                                <p:stCondLst>
                                  <p:cond delay="0"/>
                                </p:stCondLst>
                                <p:childTnLst>
                                  <p:par>
                                    <p:cTn id="250" presetID="10" presetClass="exit" presetSubtype="0" fill="hold" grpId="1" nodeType="withEffect">
                                      <p:stCondLst>
                                        <p:cond delay="0"/>
                                      </p:stCondLst>
                                      <p:childTnLst>
                                        <p:animEffect transition="out" filter="fade">
                                          <p:cBhvr>
                                            <p:cTn id="251" dur="200"/>
                                            <p:tgtEl>
                                              <p:spTgt spid="26"/>
                                            </p:tgtEl>
                                          </p:cBhvr>
                                        </p:animEffect>
                                        <p:set>
                                          <p:cBhvr>
                                            <p:cTn id="252"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34.2"/>
                      </p:tgtEl>
                    </p:cond>
                  </p:nextCondLst>
                </p:seq>
                <p:seq concurrent="1" nextAc="seek">
                  <p:cTn id="253" restart="whenNotActive" fill="hold" evtFilter="cancelBubble" nodeType="interactiveSeq">
                    <p:stCondLst>
                      <p:cond evt="onMediaBookmark" delay="0">
                        <p:tgtEl>
                          <p14:bmkTgt spid="6" bmkName="CHarts Five_VF10259464600:01:34.3"/>
                        </p:tgtEl>
                      </p:cond>
                    </p:stCondLst>
                    <p:endSync evt="end" delay="0">
                      <p:rtn val="all"/>
                    </p:endSync>
                    <p:childTnLst>
                      <p:par>
                        <p:cTn id="254" fill="hold">
                          <p:stCondLst>
                            <p:cond delay="0"/>
                          </p:stCondLst>
                          <p:childTnLst>
                            <p:par>
                              <p:cTn id="255" fill="hold">
                                <p:stCondLst>
                                  <p:cond delay="0"/>
                                </p:stCondLst>
                                <p:childTnLst>
                                  <p:par>
                                    <p:cTn id="256" presetID="10" presetClass="entr" presetSubtype="0" fill="hold" grpId="0" nodeType="withEffect">
                                      <p:stCondLst>
                                        <p:cond delay="0"/>
                                      </p:stCondLst>
                                      <p:childTnLst>
                                        <p:set>
                                          <p:cBhvr>
                                            <p:cTn id="257" dur="1" fill="hold">
                                              <p:stCondLst>
                                                <p:cond delay="0"/>
                                              </p:stCondLst>
                                            </p:cTn>
                                            <p:tgtEl>
                                              <p:spTgt spid="27"/>
                                            </p:tgtEl>
                                            <p:attrNameLst>
                                              <p:attrName>style.visibility</p:attrName>
                                            </p:attrNameLst>
                                          </p:cBhvr>
                                          <p:to>
                                            <p:strVal val="visible"/>
                                          </p:to>
                                        </p:set>
                                        <p:animEffect transition="in" filter="fade">
                                          <p:cBhvr>
                                            <p:cTn id="258" dur="200"/>
                                            <p:tgtEl>
                                              <p:spTgt spid="27"/>
                                            </p:tgtEl>
                                          </p:cBhvr>
                                        </p:animEffect>
                                      </p:childTnLst>
                                    </p:cTn>
                                  </p:par>
                                </p:childTnLst>
                              </p:cTn>
                            </p:par>
                          </p:childTnLst>
                        </p:cTn>
                      </p:par>
                    </p:childTnLst>
                  </p:cTn>
                  <p:nextCondLst>
                    <p:cond evt="onMediaBookmark" delay="0">
                      <p:tgtEl>
                        <p14:bmkTgt spid="6" bmkName="CHarts Five_VF10259464600:01:34.3"/>
                      </p:tgtEl>
                    </p:cond>
                  </p:nextCondLst>
                </p:seq>
                <p:seq concurrent="1" nextAc="seek">
                  <p:cTn id="259" restart="whenNotActive" fill="hold" evtFilter="cancelBubble" nodeType="interactiveSeq">
                    <p:stCondLst>
                      <p:cond evt="onMediaBookmark" delay="0">
                        <p:tgtEl>
                          <p14:bmkTgt spid="6" bmkName="CHarts Five_VF10259464600:01:41.1"/>
                        </p:tgtEl>
                      </p:cond>
                    </p:stCondLst>
                    <p:endSync evt="end" delay="0">
                      <p:rtn val="all"/>
                    </p:endSync>
                    <p:childTnLst>
                      <p:par>
                        <p:cTn id="260" fill="hold">
                          <p:stCondLst>
                            <p:cond delay="0"/>
                          </p:stCondLst>
                          <p:childTnLst>
                            <p:par>
                              <p:cTn id="261" fill="hold">
                                <p:stCondLst>
                                  <p:cond delay="0"/>
                                </p:stCondLst>
                                <p:childTnLst>
                                  <p:par>
                                    <p:cTn id="262" presetID="10" presetClass="exit" presetSubtype="0" fill="hold" grpId="1" nodeType="withEffect">
                                      <p:stCondLst>
                                        <p:cond delay="0"/>
                                      </p:stCondLst>
                                      <p:childTnLst>
                                        <p:animEffect transition="out" filter="fade">
                                          <p:cBhvr>
                                            <p:cTn id="263" dur="200"/>
                                            <p:tgtEl>
                                              <p:spTgt spid="27"/>
                                            </p:tgtEl>
                                          </p:cBhvr>
                                        </p:animEffect>
                                        <p:set>
                                          <p:cBhvr>
                                            <p:cTn id="264"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41.1"/>
                      </p:tgtEl>
                    </p:cond>
                  </p:nextCondLst>
                </p:seq>
                <p:seq concurrent="1" nextAc="seek">
                  <p:cTn id="265" restart="whenNotActive" fill="hold" evtFilter="cancelBubble" nodeType="interactiveSeq">
                    <p:stCondLst>
                      <p:cond evt="onMediaBookmark" delay="0">
                        <p:tgtEl>
                          <p14:bmkTgt spid="6" bmkName="CHarts Five_VF10259464600:01:41.2"/>
                        </p:tgtEl>
                      </p:cond>
                    </p:stCondLst>
                    <p:endSync evt="end" delay="0">
                      <p:rtn val="all"/>
                    </p:endSync>
                    <p:childTnLst>
                      <p:par>
                        <p:cTn id="266" fill="hold">
                          <p:stCondLst>
                            <p:cond delay="0"/>
                          </p:stCondLst>
                          <p:childTnLst>
                            <p:par>
                              <p:cTn id="267" fill="hold">
                                <p:stCondLst>
                                  <p:cond delay="0"/>
                                </p:stCondLst>
                                <p:childTnLst>
                                  <p:par>
                                    <p:cTn id="268" presetID="10" presetClass="entr" presetSubtype="0" fill="hold" grpId="0" nodeType="withEffect">
                                      <p:stCondLst>
                                        <p:cond delay="0"/>
                                      </p:stCondLst>
                                      <p:childTnLst>
                                        <p:set>
                                          <p:cBhvr>
                                            <p:cTn id="269" dur="1" fill="hold">
                                              <p:stCondLst>
                                                <p:cond delay="0"/>
                                              </p:stCondLst>
                                            </p:cTn>
                                            <p:tgtEl>
                                              <p:spTgt spid="28"/>
                                            </p:tgtEl>
                                            <p:attrNameLst>
                                              <p:attrName>style.visibility</p:attrName>
                                            </p:attrNameLst>
                                          </p:cBhvr>
                                          <p:to>
                                            <p:strVal val="visible"/>
                                          </p:to>
                                        </p:set>
                                        <p:animEffect transition="in" filter="fade">
                                          <p:cBhvr>
                                            <p:cTn id="270" dur="200"/>
                                            <p:tgtEl>
                                              <p:spTgt spid="28"/>
                                            </p:tgtEl>
                                          </p:cBhvr>
                                        </p:animEffect>
                                      </p:childTnLst>
                                    </p:cTn>
                                  </p:par>
                                </p:childTnLst>
                              </p:cTn>
                            </p:par>
                          </p:childTnLst>
                        </p:cTn>
                      </p:par>
                    </p:childTnLst>
                  </p:cTn>
                  <p:nextCondLst>
                    <p:cond evt="onMediaBookmark" delay="0">
                      <p:tgtEl>
                        <p14:bmkTgt spid="6" bmkName="CHarts Five_VF10259464600:01:41.2"/>
                      </p:tgtEl>
                    </p:cond>
                  </p:nextCondLst>
                </p:seq>
                <p:seq concurrent="1" nextAc="seek">
                  <p:cTn id="271" restart="whenNotActive" fill="hold" evtFilter="cancelBubble" nodeType="interactiveSeq">
                    <p:stCondLst>
                      <p:cond evt="onMediaBookmark" delay="0">
                        <p:tgtEl>
                          <p14:bmkTgt spid="6" bmkName="CHarts Five_VF10259464600:01:44.4"/>
                        </p:tgtEl>
                      </p:cond>
                    </p:stCondLst>
                    <p:endSync evt="end" delay="0">
                      <p:rtn val="all"/>
                    </p:endSync>
                    <p:childTnLst>
                      <p:par>
                        <p:cTn id="272" fill="hold">
                          <p:stCondLst>
                            <p:cond delay="0"/>
                          </p:stCondLst>
                          <p:childTnLst>
                            <p:par>
                              <p:cTn id="273" fill="hold">
                                <p:stCondLst>
                                  <p:cond delay="0"/>
                                </p:stCondLst>
                                <p:childTnLst>
                                  <p:par>
                                    <p:cTn id="274" presetID="10" presetClass="exit" presetSubtype="0" fill="hold" grpId="1" nodeType="withEffect">
                                      <p:stCondLst>
                                        <p:cond delay="0"/>
                                      </p:stCondLst>
                                      <p:childTnLst>
                                        <p:animEffect transition="out" filter="fade">
                                          <p:cBhvr>
                                            <p:cTn id="275" dur="200"/>
                                            <p:tgtEl>
                                              <p:spTgt spid="28"/>
                                            </p:tgtEl>
                                          </p:cBhvr>
                                        </p:animEffect>
                                        <p:set>
                                          <p:cBhvr>
                                            <p:cTn id="276"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44.4"/>
                      </p:tgtEl>
                    </p:cond>
                  </p:nextCondLst>
                </p:seq>
                <p:seq concurrent="1" nextAc="seek">
                  <p:cTn id="277" restart="whenNotActive" fill="hold" evtFilter="cancelBubble" nodeType="interactiveSeq">
                    <p:stCondLst>
                      <p:cond evt="onMediaBookmark" delay="0">
                        <p:tgtEl>
                          <p14:bmkTgt spid="6" bmkName="CHarts Five_VF10259464600:01:44.5"/>
                        </p:tgtEl>
                      </p:cond>
                    </p:stCondLst>
                    <p:endSync evt="end" delay="0">
                      <p:rtn val="all"/>
                    </p:endSync>
                    <p:childTnLst>
                      <p:par>
                        <p:cTn id="278" fill="hold">
                          <p:stCondLst>
                            <p:cond delay="0"/>
                          </p:stCondLst>
                          <p:childTnLst>
                            <p:par>
                              <p:cTn id="279" fill="hold">
                                <p:stCondLst>
                                  <p:cond delay="0"/>
                                </p:stCondLst>
                                <p:childTnLst>
                                  <p:par>
                                    <p:cTn id="280" presetID="10" presetClass="entr" presetSubtype="0" fill="hold" grpId="0" nodeType="withEffect">
                                      <p:stCondLst>
                                        <p:cond delay="0"/>
                                      </p:stCondLst>
                                      <p:childTnLst>
                                        <p:set>
                                          <p:cBhvr>
                                            <p:cTn id="281" dur="1" fill="hold">
                                              <p:stCondLst>
                                                <p:cond delay="0"/>
                                              </p:stCondLst>
                                            </p:cTn>
                                            <p:tgtEl>
                                              <p:spTgt spid="29"/>
                                            </p:tgtEl>
                                            <p:attrNameLst>
                                              <p:attrName>style.visibility</p:attrName>
                                            </p:attrNameLst>
                                          </p:cBhvr>
                                          <p:to>
                                            <p:strVal val="visible"/>
                                          </p:to>
                                        </p:set>
                                        <p:animEffect transition="in" filter="fade">
                                          <p:cBhvr>
                                            <p:cTn id="282" dur="200"/>
                                            <p:tgtEl>
                                              <p:spTgt spid="29"/>
                                            </p:tgtEl>
                                          </p:cBhvr>
                                        </p:animEffect>
                                      </p:childTnLst>
                                    </p:cTn>
                                  </p:par>
                                </p:childTnLst>
                              </p:cTn>
                            </p:par>
                          </p:childTnLst>
                        </p:cTn>
                      </p:par>
                    </p:childTnLst>
                  </p:cTn>
                  <p:nextCondLst>
                    <p:cond evt="onMediaBookmark" delay="0">
                      <p:tgtEl>
                        <p14:bmkTgt spid="6" bmkName="CHarts Five_VF10259464600:01:44.5"/>
                      </p:tgtEl>
                    </p:cond>
                  </p:nextCondLst>
                </p:seq>
                <p:seq concurrent="1" nextAc="seek">
                  <p:cTn id="283" restart="whenNotActive" fill="hold" evtFilter="cancelBubble" nodeType="interactiveSeq">
                    <p:stCondLst>
                      <p:cond evt="onMediaBookmark" delay="0">
                        <p:tgtEl>
                          <p14:bmkTgt spid="6" bmkName="CHarts Five_VF10259464600:01:49.7"/>
                        </p:tgtEl>
                      </p:cond>
                    </p:stCondLst>
                    <p:endSync evt="end" delay="0">
                      <p:rtn val="all"/>
                    </p:endSync>
                    <p:childTnLst>
                      <p:par>
                        <p:cTn id="284" fill="hold">
                          <p:stCondLst>
                            <p:cond delay="0"/>
                          </p:stCondLst>
                          <p:childTnLst>
                            <p:par>
                              <p:cTn id="285" fill="hold">
                                <p:stCondLst>
                                  <p:cond delay="0"/>
                                </p:stCondLst>
                                <p:childTnLst>
                                  <p:par>
                                    <p:cTn id="286" presetID="10" presetClass="exit" presetSubtype="0" fill="hold" grpId="1" nodeType="withEffect">
                                      <p:stCondLst>
                                        <p:cond delay="0"/>
                                      </p:stCondLst>
                                      <p:childTnLst>
                                        <p:animEffect transition="out" filter="fade">
                                          <p:cBhvr>
                                            <p:cTn id="287" dur="200"/>
                                            <p:tgtEl>
                                              <p:spTgt spid="29"/>
                                            </p:tgtEl>
                                          </p:cBhvr>
                                        </p:animEffect>
                                        <p:set>
                                          <p:cBhvr>
                                            <p:cTn id="288"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49.7"/>
                      </p:tgtEl>
                    </p:cond>
                  </p:nextCondLst>
                </p:seq>
                <p:seq concurrent="1" nextAc="seek">
                  <p:cTn id="289" restart="whenNotActive" fill="hold" evtFilter="cancelBubble" nodeType="interactiveSeq">
                    <p:stCondLst>
                      <p:cond evt="onMediaBookmark" delay="0">
                        <p:tgtEl>
                          <p14:bmkTgt spid="6" bmkName="CHarts Five_VF10259464600:01:49.8"/>
                        </p:tgtEl>
                      </p:cond>
                    </p:stCondLst>
                    <p:endSync evt="end" delay="0">
                      <p:rtn val="all"/>
                    </p:endSync>
                    <p:childTnLst>
                      <p:par>
                        <p:cTn id="290" fill="hold">
                          <p:stCondLst>
                            <p:cond delay="0"/>
                          </p:stCondLst>
                          <p:childTnLst>
                            <p:par>
                              <p:cTn id="291" fill="hold">
                                <p:stCondLst>
                                  <p:cond delay="0"/>
                                </p:stCondLst>
                                <p:childTnLst>
                                  <p:par>
                                    <p:cTn id="292" presetID="10" presetClass="entr" presetSubtype="0" fill="hold" grpId="0" nodeType="withEffect">
                                      <p:stCondLst>
                                        <p:cond delay="0"/>
                                      </p:stCondLst>
                                      <p:childTnLst>
                                        <p:set>
                                          <p:cBhvr>
                                            <p:cTn id="293" dur="1" fill="hold">
                                              <p:stCondLst>
                                                <p:cond delay="0"/>
                                              </p:stCondLst>
                                            </p:cTn>
                                            <p:tgtEl>
                                              <p:spTgt spid="30"/>
                                            </p:tgtEl>
                                            <p:attrNameLst>
                                              <p:attrName>style.visibility</p:attrName>
                                            </p:attrNameLst>
                                          </p:cBhvr>
                                          <p:to>
                                            <p:strVal val="visible"/>
                                          </p:to>
                                        </p:set>
                                        <p:animEffect transition="in" filter="fade">
                                          <p:cBhvr>
                                            <p:cTn id="294" dur="200"/>
                                            <p:tgtEl>
                                              <p:spTgt spid="30"/>
                                            </p:tgtEl>
                                          </p:cBhvr>
                                        </p:animEffect>
                                      </p:childTnLst>
                                    </p:cTn>
                                  </p:par>
                                </p:childTnLst>
                              </p:cTn>
                            </p:par>
                          </p:childTnLst>
                        </p:cTn>
                      </p:par>
                    </p:childTnLst>
                  </p:cTn>
                  <p:nextCondLst>
                    <p:cond evt="onMediaBookmark" delay="0">
                      <p:tgtEl>
                        <p14:bmkTgt spid="6" bmkName="CHarts Five_VF10259464600:01:49.8"/>
                      </p:tgtEl>
                    </p:cond>
                  </p:nextCondLst>
                </p:seq>
                <p:seq concurrent="1" nextAc="seek">
                  <p:cTn id="295" restart="whenNotActive" fill="hold" evtFilter="cancelBubble" nodeType="interactiveSeq">
                    <p:stCondLst>
                      <p:cond evt="onMediaBookmark" delay="0">
                        <p:tgtEl>
                          <p14:bmkTgt spid="6" bmkName="CHarts Five_VF10259464600:01:58.2"/>
                        </p:tgtEl>
                      </p:cond>
                    </p:stCondLst>
                    <p:endSync evt="end" delay="0">
                      <p:rtn val="all"/>
                    </p:endSync>
                    <p:childTnLst>
                      <p:par>
                        <p:cTn id="296" fill="hold">
                          <p:stCondLst>
                            <p:cond delay="0"/>
                          </p:stCondLst>
                          <p:childTnLst>
                            <p:par>
                              <p:cTn id="297" fill="hold">
                                <p:stCondLst>
                                  <p:cond delay="0"/>
                                </p:stCondLst>
                                <p:childTnLst>
                                  <p:par>
                                    <p:cTn id="298" presetID="10" presetClass="exit" presetSubtype="0" fill="hold" grpId="1" nodeType="withEffect">
                                      <p:stCondLst>
                                        <p:cond delay="0"/>
                                      </p:stCondLst>
                                      <p:childTnLst>
                                        <p:animEffect transition="out" filter="fade">
                                          <p:cBhvr>
                                            <p:cTn id="299" dur="200"/>
                                            <p:tgtEl>
                                              <p:spTgt spid="30"/>
                                            </p:tgtEl>
                                          </p:cBhvr>
                                        </p:animEffect>
                                        <p:set>
                                          <p:cBhvr>
                                            <p:cTn id="300"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1:58.2"/>
                      </p:tgtEl>
                    </p:cond>
                  </p:nextCondLst>
                </p:seq>
                <p:seq concurrent="1" nextAc="seek">
                  <p:cTn id="301" restart="whenNotActive" fill="hold" evtFilter="cancelBubble" nodeType="interactiveSeq">
                    <p:stCondLst>
                      <p:cond evt="onMediaBookmark" delay="0">
                        <p:tgtEl>
                          <p14:bmkTgt spid="6" bmkName="CHarts Five_VF10259464600:01:58.3"/>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withEffect">
                                      <p:stCondLst>
                                        <p:cond delay="0"/>
                                      </p:stCondLst>
                                      <p:childTnLst>
                                        <p:set>
                                          <p:cBhvr>
                                            <p:cTn id="305" dur="1" fill="hold">
                                              <p:stCondLst>
                                                <p:cond delay="0"/>
                                              </p:stCondLst>
                                            </p:cTn>
                                            <p:tgtEl>
                                              <p:spTgt spid="31"/>
                                            </p:tgtEl>
                                            <p:attrNameLst>
                                              <p:attrName>style.visibility</p:attrName>
                                            </p:attrNameLst>
                                          </p:cBhvr>
                                          <p:to>
                                            <p:strVal val="visible"/>
                                          </p:to>
                                        </p:set>
                                        <p:animEffect transition="in" filter="fade">
                                          <p:cBhvr>
                                            <p:cTn id="306" dur="200"/>
                                            <p:tgtEl>
                                              <p:spTgt spid="31"/>
                                            </p:tgtEl>
                                          </p:cBhvr>
                                        </p:animEffect>
                                      </p:childTnLst>
                                    </p:cTn>
                                  </p:par>
                                </p:childTnLst>
                              </p:cTn>
                            </p:par>
                          </p:childTnLst>
                        </p:cTn>
                      </p:par>
                    </p:childTnLst>
                  </p:cTn>
                  <p:nextCondLst>
                    <p:cond evt="onMediaBookmark" delay="0">
                      <p:tgtEl>
                        <p14:bmkTgt spid="6" bmkName="CHarts Five_VF10259464600:01:58.3"/>
                      </p:tgtEl>
                    </p:cond>
                  </p:nextCondLst>
                </p:seq>
                <p:seq concurrent="1" nextAc="seek">
                  <p:cTn id="307" restart="whenNotActive" fill="hold" evtFilter="cancelBubble" nodeType="interactiveSeq">
                    <p:stCondLst>
                      <p:cond evt="onMediaBookmark" delay="0">
                        <p:tgtEl>
                          <p14:bmkTgt spid="6" bmkName="CHarts Five_VF10259464600:02:04.5"/>
                        </p:tgtEl>
                      </p:cond>
                    </p:stCondLst>
                    <p:endSync evt="end" delay="0">
                      <p:rtn val="all"/>
                    </p:endSync>
                    <p:childTnLst>
                      <p:par>
                        <p:cTn id="308" fill="hold">
                          <p:stCondLst>
                            <p:cond delay="0"/>
                          </p:stCondLst>
                          <p:childTnLst>
                            <p:par>
                              <p:cTn id="309" fill="hold">
                                <p:stCondLst>
                                  <p:cond delay="0"/>
                                </p:stCondLst>
                                <p:childTnLst>
                                  <p:par>
                                    <p:cTn id="310" presetID="10" presetClass="exit" presetSubtype="0" fill="hold" grpId="1" nodeType="withEffect">
                                      <p:stCondLst>
                                        <p:cond delay="0"/>
                                      </p:stCondLst>
                                      <p:childTnLst>
                                        <p:animEffect transition="out" filter="fade">
                                          <p:cBhvr>
                                            <p:cTn id="311" dur="200"/>
                                            <p:tgtEl>
                                              <p:spTgt spid="31"/>
                                            </p:tgtEl>
                                          </p:cBhvr>
                                        </p:animEffect>
                                        <p:set>
                                          <p:cBhvr>
                                            <p:cTn id="312"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6" bmkName="CHarts Five_VF10259464600:02:04.5"/>
                      </p:tgtEl>
                    </p:cond>
                  </p:nextCondLst>
                </p:seq>
              </p:childTnLst>
            </p:cTn>
          </p:par>
        </p:tnLst>
        <p:bldLst>
          <p:bldP spid="7" grpId="0" build="p"/>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defTabSz="914400">
              <a:spcBef>
                <a:spcPts val="0"/>
              </a:spcBef>
              <a:buNone/>
            </a:pPr>
            <a:r>
              <a:rPr lang="de-DE" sz="3200" b="0" i="0" noProof="0" dirty="0" smtClean="0">
                <a:latin typeface="Segoe Light"/>
                <a:ea typeface="+mj-ea"/>
                <a:cs typeface="+mj-cs"/>
              </a:rPr>
              <a:t>Erstellen eines Kreisdiagramms</a:t>
            </a:r>
            <a:endParaRPr lang="de-DE" sz="3200" b="0" i="0" noProof="0" dirty="0">
              <a:latin typeface="Segoe Light"/>
              <a:ea typeface="+mj-ea"/>
              <a:cs typeface="+mj-cs"/>
            </a:endParaRPr>
          </a:p>
        </p:txBody>
      </p:sp>
      <p:sp>
        <p:nvSpPr>
          <p:cNvPr id="2" name="Footer Placeholder 1"/>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7" name="Text Placeholder 6"/>
          <p:cNvSpPr>
            <a:spLocks noGrp="1"/>
          </p:cNvSpPr>
          <p:nvPr>
            <p:ph type="body" sz="quarter" idx="13"/>
          </p:nvPr>
        </p:nvSpPr>
        <p:spPr>
          <a:xfrm>
            <a:off x="838200" y="5638800"/>
            <a:ext cx="7315200" cy="685800"/>
          </a:xfrm>
        </p:spPr>
        <p:txBody>
          <a:bodyPr/>
          <a:lstStyle/>
          <a:p>
            <a:pPr marL="0" marR="0" indent="0" algn="l" defTabSz="914400">
              <a:lnSpc>
                <a:spcPct val="100000"/>
              </a:lnSpc>
              <a:spcBef>
                <a:spcPts val="336"/>
              </a:spcBef>
              <a:buNone/>
            </a:pPr>
            <a:r>
              <a:rPr lang="de-DE" sz="1400" b="0" i="0" noProof="0" dirty="0" smtClean="0">
                <a:solidFill>
                  <a:schemeClr val="bg1">
                    <a:lumMod val="50000"/>
                  </a:schemeClr>
                </a:solidFill>
                <a:latin typeface="Segoe UI"/>
                <a:cs typeface="Segoe UI"/>
              </a:rPr>
              <a:t>Zeigen Sie mit der Maus in den unteren Bereich des Videos, um die Videosteuerelemente anzuzeigen. Ziehen Sie den Schieberegler entlang der Statusanzeige, oder klicken Sie auf die Statusleiste, um das Video vor- oder zurückzuspulen.</a:t>
            </a:r>
          </a:p>
          <a:p>
            <a:pPr marL="0" marR="0" indent="0" algn="l" defTabSz="914400">
              <a:lnSpc>
                <a:spcPct val="100000"/>
              </a:lnSpc>
              <a:spcBef>
                <a:spcPts val="0"/>
              </a:spcBef>
              <a:buNone/>
            </a:pPr>
            <a:endParaRPr lang="de-DE" noProof="0" dirty="0" smtClean="0"/>
          </a:p>
        </p:txBody>
      </p:sp>
      <p:pic>
        <p:nvPicPr>
          <p:cNvPr id="6" name="Charts SIx_VF102594649.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SIx_VF10259464900:00:00.0" time="0"/>
                    <p14:bmk name="Charts SIx_VF10259464900:00:00.6" time="633"/>
                    <p14:bmk name="Charts SIx_VF10259464900:00:06.0" time="6033"/>
                    <p14:bmk name="Charts SIx_VF10259464900:00:06.1" time="6133"/>
                    <p14:bmk name="Charts SIx_VF10259464900:00:09.2" time="9267"/>
                    <p14:bmk name="Charts SIx_VF10259464900:00:09.3" time="9367"/>
                    <p14:bmk name="Charts SIx_VF10259464900:00:13.5" time="13533"/>
                    <p14:bmk name="Charts SIx_VF10259464900:00:13.6" time="13633"/>
                    <p14:bmk name="Charts SIx_VF10259464900:00:16.8" time="16833"/>
                    <p14:bmk name="Charts SIx_VF10259464900:00:16.9" time="16933"/>
                    <p14:bmk name="Charts SIx_VF10259464900:00:25.5" time="25500"/>
                    <p14:bmk name="Charts SIx_VF10259464900:00:25.6" time="25600"/>
                    <p14:bmk name="Charts SIx_VF10259464900:00:31.4" time="31467"/>
                    <p14:bmk name="Charts SIx_VF10259464900:00:31.5" time="31567"/>
                    <p14:bmk name="Charts SIx_VF10259464900:00:39.1" time="39133"/>
                    <p14:bmk name="Charts SIx_VF10259464900:00:39.2" time="39233"/>
                    <p14:bmk name="Charts SIx_VF10259464900:00:41.8" time="41833"/>
                    <p14:bmk name="Charts SIx_VF10259464900:00:41.9" time="41933"/>
                    <p14:bmk name="Charts SIx_VF10259464900:00:46.3" time="46367"/>
                    <p14:bmk name="Charts SIx_VF10259464900:00:46.4" time="46467"/>
                    <p14:bmk name="Charts SIx_VF10259464900:00:52.0" time="52033"/>
                    <p14:bmk name="Charts SIx_VF10259464900:00:52.1" time="52133"/>
                    <p14:bmk name="Charts SIx_VF10259464900:00:55.8" time="55867"/>
                    <p14:bmk name="Charts SIx_VF10259464900:00:55.9" time="55967"/>
                    <p14:bmk name="Charts SIx_VF10259464900:00:59.6" time="59633"/>
                    <p14:bmk name="Charts SIx_VF10259464900:00:59.7" time="59733"/>
                    <p14:bmk name="Charts SIx_VF10259464900:01:03.4" time="63433"/>
                    <p14:bmk name="Charts SIx_VF10259464900:01:03.5" time="63533"/>
                    <p14:bmk name="Charts SIx_VF10259464900:01:08.0" time="68000"/>
                    <p14:bmk name="Charts SIx_VF10259464900:01:08.1" time="68100"/>
                    <p14:bmk name="Charts SIx_VF10259464900:01:11.7" time="71700"/>
                    <p14:bmk name="Charts SIx_VF10259464900:01:11.8" time="71800"/>
                    <p14:bmk name="Charts SIx_VF10259464900:01:17.5" time="77500"/>
                    <p14:bmk name="Charts SIx_VF10259464900:01:17.6" time="77600"/>
                    <p14:bmk name="Charts SIx_VF10259464900:01:21.3" time="81333"/>
                    <p14:bmk name="Charts SIx_VF10259464900:01:21.4" time="81433"/>
                    <p14:bmk name="Charts SIx_VF10259464900:01:26.3" time="86300"/>
                    <p14:bmk name="Charts SIx_VF10259464900:01:26.4" time="86400"/>
                    <p14:bmk name="Charts SIx_VF10259464900:01:28.8" time="88800"/>
                    <p14:bmk name="Charts SIx_VF10259464900:01:28.9" time="88900"/>
                    <p14:bmk name="Charts SIx_VF10259464900:01:37.5" time="97500"/>
                  </p14:bmkLst>
                </p14:media>
              </p:ext>
            </p:extLst>
          </p:nvPr>
        </p:nvPicPr>
        <p:blipFill>
          <a:blip r:embed="rId27"/>
          <a:stretch>
            <a:fillRect/>
          </a:stretch>
        </p:blipFill>
        <p:spPr>
          <a:xfrm>
            <a:off x="1524000" y="992188"/>
            <a:ext cx="5943600" cy="4457700"/>
          </a:xfrm>
        </p:spPr>
      </p:pic>
      <p:sp>
        <p:nvSpPr>
          <p:cNvPr id="5" name="Charts SIx_VF10259464900:00:00.0-00:00:00.6"/>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t>
            </a:r>
            <a:endParaRPr lang="en-US">
              <a:solidFill>
                <a:srgbClr val="FFFFFF"/>
              </a:solidFill>
              <a:latin typeface="Calibri"/>
            </a:endParaRPr>
          </a:p>
        </p:txBody>
      </p:sp>
      <p:sp>
        <p:nvSpPr>
          <p:cNvPr id="8" name="Charts SIx_VF102594649Andersals00:00:00.6-00:00:06.0"/>
          <p:cNvSpPr txBox="1"/>
          <p:nvPr>
            <p:custDataLst>
              <p:tags r:id="rId5"/>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Anders als in einem Säulendiagramm wird in einem Kreisdiagramm nur eine einzige Gruppe von Werten dargestellt.</a:t>
            </a:r>
            <a:endParaRPr lang="en-US">
              <a:solidFill>
                <a:srgbClr val="FFFFFF"/>
              </a:solidFill>
              <a:latin typeface="Calibri"/>
            </a:endParaRPr>
          </a:p>
        </p:txBody>
      </p:sp>
      <p:sp>
        <p:nvSpPr>
          <p:cNvPr id="9" name="Charts SIx_VF102594649DieseListe00:00:06.1-00:00:09.2"/>
          <p:cNvSpPr txBox="1"/>
          <p:nvPr>
            <p:custDataLst>
              <p:tags r:id="rId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 Liste hier enthält Speisen und Getränke, die zum</a:t>
            </a:r>
            <a:endParaRPr lang="en-US">
              <a:solidFill>
                <a:srgbClr val="FFFFFF"/>
              </a:solidFill>
              <a:latin typeface="Calibri"/>
            </a:endParaRPr>
          </a:p>
        </p:txBody>
      </p:sp>
      <p:sp>
        <p:nvSpPr>
          <p:cNvPr id="10" name="Charts SIx_VF102594649Mittagessenin00:00:09.3-00:00:13.5"/>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Mittagessen in einer Cafeteria verkauft werden, sowie den jeweiligen Umsatz.</a:t>
            </a:r>
            <a:endParaRPr lang="en-US">
              <a:solidFill>
                <a:srgbClr val="FFFFFF"/>
              </a:solidFill>
              <a:latin typeface="Calibri"/>
            </a:endParaRPr>
          </a:p>
        </p:txBody>
      </p:sp>
      <p:sp>
        <p:nvSpPr>
          <p:cNvPr id="11" name="Charts SIx_VF102594649Icherstelle00:00:13.6-00:00:16.8"/>
          <p:cNvSpPr txBox="1"/>
          <p:nvPr>
            <p:custDataLst>
              <p:tags r:id="rId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erstelle ein Kreisdiagramm, um den Verkauf darzustellen.</a:t>
            </a:r>
            <a:endParaRPr lang="en-US">
              <a:solidFill>
                <a:srgbClr val="FFFFFF"/>
              </a:solidFill>
              <a:latin typeface="Calibri"/>
            </a:endParaRPr>
          </a:p>
        </p:txBody>
      </p:sp>
      <p:sp>
        <p:nvSpPr>
          <p:cNvPr id="12" name="Charts SIx_VF102594649Dazuklicke00:00:16.9-00:00:25.5"/>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Dazu klicke ich in Zelle A2 und ziehe bis Zelle B6. Die Gesamtsumme in Zelle B7 markiere ich hingegen nicht.</a:t>
            </a:r>
            <a:endParaRPr lang="en-US">
              <a:solidFill>
                <a:srgbClr val="FFFFFF"/>
              </a:solidFill>
              <a:latin typeface="Calibri"/>
            </a:endParaRPr>
          </a:p>
        </p:txBody>
      </p:sp>
      <p:sp>
        <p:nvSpPr>
          <p:cNvPr id="13" name="Charts SIx_VF102594649Dannklicke00:00:25.6-00:00:31.4"/>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Dann klicke ich auf der Registerkarte 'Einfügen' in der Gruppe 'Diagramme' auf 'Kreis'.</a:t>
            </a:r>
            <a:endParaRPr lang="en-US">
              <a:solidFill>
                <a:srgbClr val="FFFFFF"/>
              </a:solidFill>
              <a:latin typeface="Calibri"/>
            </a:endParaRPr>
          </a:p>
        </p:txBody>
      </p:sp>
      <p:sp>
        <p:nvSpPr>
          <p:cNvPr id="14" name="Charts SIx_VF102594649Diesmalwerde00:00:31.5-00:00:39.1"/>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Diesmal werde ich ein 3D-Diagramm erstellen, also wähle ich einen 3D-Kreis aus. Aber das ist noch nicht alles,</a:t>
            </a:r>
            <a:endParaRPr lang="en-US">
              <a:solidFill>
                <a:srgbClr val="FFFFFF"/>
              </a:solidFill>
              <a:latin typeface="Calibri"/>
            </a:endParaRPr>
          </a:p>
        </p:txBody>
      </p:sp>
      <p:sp>
        <p:nvSpPr>
          <p:cNvPr id="15" name="Charts SIx_VF102594649ichmöchte00:00:39.2-00:00:41.8"/>
          <p:cNvSpPr txBox="1"/>
          <p:nvPr>
            <p:custDataLst>
              <p:tags r:id="rId1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möchte auch noch das Format etwas ändern.</a:t>
            </a:r>
            <a:endParaRPr lang="en-US">
              <a:solidFill>
                <a:srgbClr val="FFFFFF"/>
              </a:solidFill>
              <a:latin typeface="Calibri"/>
            </a:endParaRPr>
          </a:p>
        </p:txBody>
      </p:sp>
      <p:sp>
        <p:nvSpPr>
          <p:cNvPr id="16" name="Charts SIx_VF102594649Dazuklicke00:00:41.9-00:00:46.3"/>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Dazu klicke ich in der Gruppe 'Diagrammformatvorlagen' auf die Schaltfläche 'Weitere'.</a:t>
            </a:r>
            <a:endParaRPr lang="en-US">
              <a:solidFill>
                <a:srgbClr val="FFFFFF"/>
              </a:solidFill>
              <a:latin typeface="Calibri"/>
            </a:endParaRPr>
          </a:p>
        </p:txBody>
      </p:sp>
      <p:sp>
        <p:nvSpPr>
          <p:cNvPr id="17" name="Charts SIx_VF102594649Hiergibt00:00:46.4-00:00:52.0"/>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Hier gibt es ein Diagramm mit dünnen weißen Linien um den Kreis herum und zwischen den verschiedenen Stücken.</a:t>
            </a:r>
            <a:endParaRPr lang="en-US">
              <a:solidFill>
                <a:srgbClr val="FFFFFF"/>
              </a:solidFill>
              <a:latin typeface="Calibri"/>
            </a:endParaRPr>
          </a:p>
        </p:txBody>
      </p:sp>
      <p:sp>
        <p:nvSpPr>
          <p:cNvPr id="18" name="Charts SIx_VF102594649Dieseswähle00:00:52.1-00:00:55.8"/>
          <p:cNvSpPr txBox="1"/>
          <p:nvPr>
            <p:custDataLst>
              <p:tags r:id="rId1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Dieses wähle ich aus, und nun werden die weißen Linien angezeigt.</a:t>
            </a:r>
            <a:endParaRPr lang="en-US">
              <a:solidFill>
                <a:srgbClr val="FFFFFF"/>
              </a:solidFill>
              <a:latin typeface="Calibri"/>
            </a:endParaRPr>
          </a:p>
        </p:txBody>
      </p:sp>
      <p:sp>
        <p:nvSpPr>
          <p:cNvPr id="19" name="Charts SIx_VF102594649Aberich00:00:55.9-00:00:59.6"/>
          <p:cNvSpPr txBox="1"/>
          <p:nvPr>
            <p:custDataLst>
              <p:tags r:id="rId1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Aber ich habe noch weitere Möglichkeiten: Es wäre schön, wenn in den Stücken der Anteil</a:t>
            </a:r>
            <a:endParaRPr lang="en-US">
              <a:solidFill>
                <a:srgbClr val="FFFFFF"/>
              </a:solidFill>
              <a:latin typeface="Calibri"/>
            </a:endParaRPr>
          </a:p>
        </p:txBody>
      </p:sp>
      <p:sp>
        <p:nvSpPr>
          <p:cNvPr id="20" name="Charts SIx_VF102594649dereinzelnen00:00:59.7-00:01:03.4"/>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der einzelnen Speise und Getränke am Verkauf in Prozent angezeigt würde.</a:t>
            </a:r>
            <a:endParaRPr lang="en-US">
              <a:solidFill>
                <a:srgbClr val="FFFFFF"/>
              </a:solidFill>
              <a:latin typeface="Calibri"/>
            </a:endParaRPr>
          </a:p>
        </p:txBody>
      </p:sp>
      <p:sp>
        <p:nvSpPr>
          <p:cNvPr id="21" name="Charts SIx_VF102594649Deshalbklicke00:01:03.5-00:01:08.0"/>
          <p:cNvSpPr txBox="1"/>
          <p:nvPr>
            <p:custDataLst>
              <p:tags r:id="rId1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Deshalb klicke ich hier in der Gruppe 'Diagrammlayouts' auf die Schaltfläche 'Weitere'.</a:t>
            </a:r>
            <a:endParaRPr lang="en-US">
              <a:solidFill>
                <a:srgbClr val="FFFFFF"/>
              </a:solidFill>
              <a:latin typeface="Calibri"/>
            </a:endParaRPr>
          </a:p>
        </p:txBody>
      </p:sp>
      <p:sp>
        <p:nvSpPr>
          <p:cNvPr id="22" name="Charts SIx_VF102594649Hierist00:01:08.1-00:01:11.7"/>
          <p:cNvSpPr txBox="1"/>
          <p:nvPr>
            <p:custDataLst>
              <p:tags r:id="rId1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Hier ist ein Prozentzeichen sichtbar, ziemlich klein, aber ich kann es erkennen.</a:t>
            </a:r>
            <a:endParaRPr lang="en-US">
              <a:solidFill>
                <a:srgbClr val="FFFFFF"/>
              </a:solidFill>
              <a:latin typeface="Calibri"/>
            </a:endParaRPr>
          </a:p>
        </p:txBody>
      </p:sp>
      <p:sp>
        <p:nvSpPr>
          <p:cNvPr id="23" name="Charts SIx_VF102594649Undnun00:01:11.8-00:01:17.5"/>
          <p:cNvSpPr txBox="1"/>
          <p:nvPr>
            <p:custDataLst>
              <p:tags r:id="rId2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nun werden hier die Prozentzeichen angezeigt. Sie stimmen mit der Legende überein.</a:t>
            </a:r>
            <a:endParaRPr lang="en-US">
              <a:solidFill>
                <a:srgbClr val="FFFFFF"/>
              </a:solidFill>
              <a:latin typeface="Calibri"/>
            </a:endParaRPr>
          </a:p>
        </p:txBody>
      </p:sp>
      <p:sp>
        <p:nvSpPr>
          <p:cNvPr id="24" name="Charts SIx_VF102594649Sosteht00:01:17.6-00:01:21.3"/>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So steht Blau beispielsweise für 'Getränke' mit einem Anteil von</a:t>
            </a:r>
            <a:endParaRPr lang="en-US">
              <a:solidFill>
                <a:srgbClr val="FFFFFF"/>
              </a:solidFill>
              <a:latin typeface="Calibri"/>
            </a:endParaRPr>
          </a:p>
        </p:txBody>
      </p:sp>
      <p:sp>
        <p:nvSpPr>
          <p:cNvPr id="25" name="Charts SIx_VF1025946499 %und00:01:21.4-00:01:26.3"/>
          <p:cNvSpPr txBox="1"/>
          <p:nvPr>
            <p:custDataLst>
              <p:tags r:id="rId2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9 % und Rost hier für 'Belegte Brote' mit einem Anteil von 40 % am Verkauf.</a:t>
            </a:r>
            <a:endParaRPr lang="en-US">
              <a:solidFill>
                <a:srgbClr val="FFFFFF"/>
              </a:solidFill>
              <a:latin typeface="Calibri"/>
            </a:endParaRPr>
          </a:p>
        </p:txBody>
      </p:sp>
      <p:sp>
        <p:nvSpPr>
          <p:cNvPr id="26" name="Charts SIx_VF102594649ZumSchluss00:01:26.4-00:01:28.8"/>
          <p:cNvSpPr txBox="1"/>
          <p:nvPr>
            <p:custDataLst>
              <p:tags r:id="rId2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Zum Schluss werde ich einen Diagrammtitel erstellen.</a:t>
            </a:r>
            <a:endParaRPr lang="en-US">
              <a:solidFill>
                <a:srgbClr val="FFFFFF"/>
              </a:solidFill>
              <a:latin typeface="Calibri"/>
            </a:endParaRPr>
          </a:p>
        </p:txBody>
      </p:sp>
      <p:sp>
        <p:nvSpPr>
          <p:cNvPr id="27" name="Charts SIx_VF102594649Dazugebe00:01:28.9-00:01:37.5"/>
          <p:cNvSpPr txBox="1"/>
          <p:nvPr>
            <p:custDataLst>
              <p:tags r:id="rId24"/>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Dazu gebe ich einfach 'Verkauf Mittagessen' ein, und schon habe ich ein Diagramm erstellt, in dem der Verkauf erläutert wird.</a:t>
            </a:r>
            <a:endParaRPr lang="en-US">
              <a:solidFill>
                <a:srgbClr val="FFFFFF"/>
              </a:solidFill>
              <a:latin typeface="Calibri"/>
            </a:endParaRPr>
          </a:p>
        </p:txBody>
      </p:sp>
    </p:spTree>
    <p:extLst>
      <p:ext uri="{BB962C8B-B14F-4D97-AF65-F5344CB8AC3E}">
        <p14:creationId xmlns:p14="http://schemas.microsoft.com/office/powerpoint/2010/main" val="326758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Charts SIx_VF102594649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
                                            <p:tgtEl>
                                              <p:spTgt spid="5"/>
                                            </p:tgtEl>
                                          </p:cBhvr>
                                        </p:animEffect>
                                      </p:childTnLst>
                                    </p:cTn>
                                  </p:par>
                                </p:childTnLst>
                              </p:cTn>
                            </p:par>
                          </p:childTnLst>
                        </p:cTn>
                      </p:par>
                    </p:childTnLst>
                  </p:cTn>
                  <p:nextCondLst>
                    <p:cond evt="onMediaBookmark" delay="0">
                      <p:tgtEl>
                        <p14:bmkTgt spid="6" bmkName="Charts SIx_VF10259464900:00:00.0"/>
                      </p:tgtEl>
                    </p:cond>
                  </p:nextCondLst>
                </p:seq>
                <p:seq concurrent="1" nextAc="seek">
                  <p:cTn id="22" restart="whenNotActive" fill="hold" evtFilter="cancelBubble" nodeType="interactiveSeq">
                    <p:stCondLst>
                      <p:cond evt="onMediaBookmark" delay="0">
                        <p:tgtEl>
                          <p14:bmkTgt spid="6" bmkName="Charts SIx_VF10259464900:00:00.6"/>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5"/>
                                            </p:tgtEl>
                                          </p:cBhvr>
                                        </p:animEffect>
                                        <p:set>
                                          <p:cBhvr>
                                            <p:cTn id="27" dur="1" fill="hold">
                                              <p:stCondLst>
                                                <p:cond delay="199"/>
                                              </p:stCondLst>
                                            </p:cTn>
                                            <p:tgtEl>
                                              <p:spTgt spid="5"/>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
                                            <p:tgtEl>
                                              <p:spTgt spid="8"/>
                                            </p:tgtEl>
                                          </p:cBhvr>
                                        </p:animEffect>
                                      </p:childTnLst>
                                    </p:cTn>
                                  </p:par>
                                </p:childTnLst>
                              </p:cTn>
                            </p:par>
                          </p:childTnLst>
                        </p:cTn>
                      </p:par>
                    </p:childTnLst>
                  </p:cTn>
                  <p:nextCondLst>
                    <p:cond evt="onMediaBookmark" delay="0">
                      <p:tgtEl>
                        <p14:bmkTgt spid="6" bmkName="Charts SIx_VF10259464900:00:00.6"/>
                      </p:tgtEl>
                    </p:cond>
                  </p:nextCondLst>
                </p:seq>
                <p:seq concurrent="1" nextAc="seek">
                  <p:cTn id="31" restart="whenNotActive" fill="hold" evtFilter="cancelBubble" nodeType="interactiveSeq">
                    <p:stCondLst>
                      <p:cond evt="onMediaBookmark" delay="0">
                        <p:tgtEl>
                          <p14:bmkTgt spid="6" bmkName="Charts SIx_VF10259464900:00:06.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withEffect">
                                      <p:stCondLst>
                                        <p:cond delay="0"/>
                                      </p:stCondLst>
                                      <p:childTnLst>
                                        <p:animEffect transition="out" filter="fade">
                                          <p:cBhvr>
                                            <p:cTn id="35" dur="200"/>
                                            <p:tgtEl>
                                              <p:spTgt spid="8"/>
                                            </p:tgtEl>
                                          </p:cBhvr>
                                        </p:animEffect>
                                        <p:set>
                                          <p:cBhvr>
                                            <p:cTn id="36"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06.0"/>
                      </p:tgtEl>
                    </p:cond>
                  </p:nextCondLst>
                </p:seq>
                <p:seq concurrent="1" nextAc="seek">
                  <p:cTn id="37" restart="whenNotActive" fill="hold" evtFilter="cancelBubble" nodeType="interactiveSeq">
                    <p:stCondLst>
                      <p:cond evt="onMediaBookmark" delay="0">
                        <p:tgtEl>
                          <p14:bmkTgt spid="6" bmkName="Charts SIx_VF10259464900:00:06.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
                                            <p:tgtEl>
                                              <p:spTgt spid="9"/>
                                            </p:tgtEl>
                                          </p:cBhvr>
                                        </p:animEffect>
                                      </p:childTnLst>
                                    </p:cTn>
                                  </p:par>
                                </p:childTnLst>
                              </p:cTn>
                            </p:par>
                          </p:childTnLst>
                        </p:cTn>
                      </p:par>
                    </p:childTnLst>
                  </p:cTn>
                  <p:nextCondLst>
                    <p:cond evt="onMediaBookmark" delay="0">
                      <p:tgtEl>
                        <p14:bmkTgt spid="6" bmkName="Charts SIx_VF10259464900:00:06.1"/>
                      </p:tgtEl>
                    </p:cond>
                  </p:nextCondLst>
                </p:seq>
                <p:seq concurrent="1" nextAc="seek">
                  <p:cTn id="43" restart="whenNotActive" fill="hold" evtFilter="cancelBubble" nodeType="interactiveSeq">
                    <p:stCondLst>
                      <p:cond evt="onMediaBookmark" delay="0">
                        <p:tgtEl>
                          <p14:bmkTgt spid="6" bmkName="Charts SIx_VF10259464900:00:09.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withEffect">
                                      <p:stCondLst>
                                        <p:cond delay="0"/>
                                      </p:stCondLst>
                                      <p:childTnLst>
                                        <p:animEffect transition="out" filter="fade">
                                          <p:cBhvr>
                                            <p:cTn id="47" dur="200"/>
                                            <p:tgtEl>
                                              <p:spTgt spid="9"/>
                                            </p:tgtEl>
                                          </p:cBhvr>
                                        </p:animEffect>
                                        <p:set>
                                          <p:cBhvr>
                                            <p:cTn id="48"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09.2"/>
                      </p:tgtEl>
                    </p:cond>
                  </p:nextCondLst>
                </p:seq>
                <p:seq concurrent="1" nextAc="seek">
                  <p:cTn id="49" restart="whenNotActive" fill="hold" evtFilter="cancelBubble" nodeType="interactiveSeq">
                    <p:stCondLst>
                      <p:cond evt="onMediaBookmark" delay="0">
                        <p:tgtEl>
                          <p14:bmkTgt spid="6" bmkName="Charts SIx_VF10259464900:00:09.3"/>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00"/>
                                            <p:tgtEl>
                                              <p:spTgt spid="10"/>
                                            </p:tgtEl>
                                          </p:cBhvr>
                                        </p:animEffect>
                                      </p:childTnLst>
                                    </p:cTn>
                                  </p:par>
                                </p:childTnLst>
                              </p:cTn>
                            </p:par>
                          </p:childTnLst>
                        </p:cTn>
                      </p:par>
                    </p:childTnLst>
                  </p:cTn>
                  <p:nextCondLst>
                    <p:cond evt="onMediaBookmark" delay="0">
                      <p:tgtEl>
                        <p14:bmkTgt spid="6" bmkName="Charts SIx_VF10259464900:00:09.3"/>
                      </p:tgtEl>
                    </p:cond>
                  </p:nextCondLst>
                </p:seq>
                <p:seq concurrent="1" nextAc="seek">
                  <p:cTn id="55" restart="whenNotActive" fill="hold" evtFilter="cancelBubble" nodeType="interactiveSeq">
                    <p:stCondLst>
                      <p:cond evt="onMediaBookmark" delay="0">
                        <p:tgtEl>
                          <p14:bmkTgt spid="6" bmkName="Charts SIx_VF10259464900:00:13.5"/>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withEffect">
                                      <p:stCondLst>
                                        <p:cond delay="0"/>
                                      </p:stCondLst>
                                      <p:childTnLst>
                                        <p:animEffect transition="out" filter="fade">
                                          <p:cBhvr>
                                            <p:cTn id="59" dur="200"/>
                                            <p:tgtEl>
                                              <p:spTgt spid="10"/>
                                            </p:tgtEl>
                                          </p:cBhvr>
                                        </p:animEffect>
                                        <p:set>
                                          <p:cBhvr>
                                            <p:cTn id="60"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13.5"/>
                      </p:tgtEl>
                    </p:cond>
                  </p:nextCondLst>
                </p:seq>
                <p:seq concurrent="1" nextAc="seek">
                  <p:cTn id="61" restart="whenNotActive" fill="hold" evtFilter="cancelBubble" nodeType="interactiveSeq">
                    <p:stCondLst>
                      <p:cond evt="onMediaBookmark" delay="0">
                        <p:tgtEl>
                          <p14:bmkTgt spid="6" bmkName="Charts SIx_VF10259464900:00:13.6"/>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200"/>
                                            <p:tgtEl>
                                              <p:spTgt spid="11"/>
                                            </p:tgtEl>
                                          </p:cBhvr>
                                        </p:animEffect>
                                      </p:childTnLst>
                                    </p:cTn>
                                  </p:par>
                                </p:childTnLst>
                              </p:cTn>
                            </p:par>
                          </p:childTnLst>
                        </p:cTn>
                      </p:par>
                    </p:childTnLst>
                  </p:cTn>
                  <p:nextCondLst>
                    <p:cond evt="onMediaBookmark" delay="0">
                      <p:tgtEl>
                        <p14:bmkTgt spid="6" bmkName="Charts SIx_VF10259464900:00:13.6"/>
                      </p:tgtEl>
                    </p:cond>
                  </p:nextCondLst>
                </p:seq>
                <p:seq concurrent="1" nextAc="seek">
                  <p:cTn id="67" restart="whenNotActive" fill="hold" evtFilter="cancelBubble" nodeType="interactiveSeq">
                    <p:stCondLst>
                      <p:cond evt="onMediaBookmark" delay="0">
                        <p:tgtEl>
                          <p14:bmkTgt spid="6" bmkName="Charts SIx_VF10259464900:00:16.8"/>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withEffect">
                                      <p:stCondLst>
                                        <p:cond delay="0"/>
                                      </p:stCondLst>
                                      <p:childTnLst>
                                        <p:animEffect transition="out" filter="fade">
                                          <p:cBhvr>
                                            <p:cTn id="71" dur="200"/>
                                            <p:tgtEl>
                                              <p:spTgt spid="11"/>
                                            </p:tgtEl>
                                          </p:cBhvr>
                                        </p:animEffect>
                                        <p:set>
                                          <p:cBhvr>
                                            <p:cTn id="72"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16.8"/>
                      </p:tgtEl>
                    </p:cond>
                  </p:nextCondLst>
                </p:seq>
                <p:seq concurrent="1" nextAc="seek">
                  <p:cTn id="73" restart="whenNotActive" fill="hold" evtFilter="cancelBubble" nodeType="interactiveSeq">
                    <p:stCondLst>
                      <p:cond evt="onMediaBookmark" delay="0">
                        <p:tgtEl>
                          <p14:bmkTgt spid="6" bmkName="Charts SIx_VF10259464900:00:16.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00"/>
                                            <p:tgtEl>
                                              <p:spTgt spid="12"/>
                                            </p:tgtEl>
                                          </p:cBhvr>
                                        </p:animEffect>
                                      </p:childTnLst>
                                    </p:cTn>
                                  </p:par>
                                </p:childTnLst>
                              </p:cTn>
                            </p:par>
                          </p:childTnLst>
                        </p:cTn>
                      </p:par>
                    </p:childTnLst>
                  </p:cTn>
                  <p:nextCondLst>
                    <p:cond evt="onMediaBookmark" delay="0">
                      <p:tgtEl>
                        <p14:bmkTgt spid="6" bmkName="Charts SIx_VF10259464900:00:16.9"/>
                      </p:tgtEl>
                    </p:cond>
                  </p:nextCondLst>
                </p:seq>
                <p:seq concurrent="1" nextAc="seek">
                  <p:cTn id="79" restart="whenNotActive" fill="hold" evtFilter="cancelBubble" nodeType="interactiveSeq">
                    <p:stCondLst>
                      <p:cond evt="onMediaBookmark" delay="0">
                        <p:tgtEl>
                          <p14:bmkTgt spid="6" bmkName="Charts SIx_VF10259464900:00:25.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1" nodeType="withEffect">
                                      <p:stCondLst>
                                        <p:cond delay="0"/>
                                      </p:stCondLst>
                                      <p:childTnLst>
                                        <p:animEffect transition="out" filter="fade">
                                          <p:cBhvr>
                                            <p:cTn id="83" dur="200"/>
                                            <p:tgtEl>
                                              <p:spTgt spid="12"/>
                                            </p:tgtEl>
                                          </p:cBhvr>
                                        </p:animEffect>
                                        <p:set>
                                          <p:cBhvr>
                                            <p:cTn id="84"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25.5"/>
                      </p:tgtEl>
                    </p:cond>
                  </p:nextCondLst>
                </p:seq>
                <p:seq concurrent="1" nextAc="seek">
                  <p:cTn id="85" restart="whenNotActive" fill="hold" evtFilter="cancelBubble" nodeType="interactiveSeq">
                    <p:stCondLst>
                      <p:cond evt="onMediaBookmark" delay="0">
                        <p:tgtEl>
                          <p14:bmkTgt spid="6" bmkName="Charts SIx_VF10259464900:00:25.6"/>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200"/>
                                            <p:tgtEl>
                                              <p:spTgt spid="13"/>
                                            </p:tgtEl>
                                          </p:cBhvr>
                                        </p:animEffect>
                                      </p:childTnLst>
                                    </p:cTn>
                                  </p:par>
                                </p:childTnLst>
                              </p:cTn>
                            </p:par>
                          </p:childTnLst>
                        </p:cTn>
                      </p:par>
                    </p:childTnLst>
                  </p:cTn>
                  <p:nextCondLst>
                    <p:cond evt="onMediaBookmark" delay="0">
                      <p:tgtEl>
                        <p14:bmkTgt spid="6" bmkName="Charts SIx_VF10259464900:00:25.6"/>
                      </p:tgtEl>
                    </p:cond>
                  </p:nextCondLst>
                </p:seq>
                <p:seq concurrent="1" nextAc="seek">
                  <p:cTn id="91" restart="whenNotActive" fill="hold" evtFilter="cancelBubble" nodeType="interactiveSeq">
                    <p:stCondLst>
                      <p:cond evt="onMediaBookmark" delay="0">
                        <p:tgtEl>
                          <p14:bmkTgt spid="6" bmkName="Charts SIx_VF10259464900:00:31.4"/>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withEffect">
                                      <p:stCondLst>
                                        <p:cond delay="0"/>
                                      </p:stCondLst>
                                      <p:childTnLst>
                                        <p:animEffect transition="out" filter="fade">
                                          <p:cBhvr>
                                            <p:cTn id="95" dur="200"/>
                                            <p:tgtEl>
                                              <p:spTgt spid="13"/>
                                            </p:tgtEl>
                                          </p:cBhvr>
                                        </p:animEffect>
                                        <p:set>
                                          <p:cBhvr>
                                            <p:cTn id="96"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31.4"/>
                      </p:tgtEl>
                    </p:cond>
                  </p:nextCondLst>
                </p:seq>
                <p:seq concurrent="1" nextAc="seek">
                  <p:cTn id="97" restart="whenNotActive" fill="hold" evtFilter="cancelBubble" nodeType="interactiveSeq">
                    <p:stCondLst>
                      <p:cond evt="onMediaBookmark" delay="0">
                        <p:tgtEl>
                          <p14:bmkTgt spid="6" bmkName="Charts SIx_VF10259464900:00:31.5"/>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200"/>
                                            <p:tgtEl>
                                              <p:spTgt spid="14"/>
                                            </p:tgtEl>
                                          </p:cBhvr>
                                        </p:animEffect>
                                      </p:childTnLst>
                                    </p:cTn>
                                  </p:par>
                                </p:childTnLst>
                              </p:cTn>
                            </p:par>
                          </p:childTnLst>
                        </p:cTn>
                      </p:par>
                    </p:childTnLst>
                  </p:cTn>
                  <p:nextCondLst>
                    <p:cond evt="onMediaBookmark" delay="0">
                      <p:tgtEl>
                        <p14:bmkTgt spid="6" bmkName="Charts SIx_VF10259464900:00:31.5"/>
                      </p:tgtEl>
                    </p:cond>
                  </p:nextCondLst>
                </p:seq>
                <p:seq concurrent="1" nextAc="seek">
                  <p:cTn id="103" restart="whenNotActive" fill="hold" evtFilter="cancelBubble" nodeType="interactiveSeq">
                    <p:stCondLst>
                      <p:cond evt="onMediaBookmark" delay="0">
                        <p:tgtEl>
                          <p14:bmkTgt spid="6" bmkName="Charts SIx_VF10259464900:00:39.1"/>
                        </p:tgtEl>
                      </p:cond>
                    </p:stCondLst>
                    <p:endSync evt="end" delay="0">
                      <p:rtn val="all"/>
                    </p:endSync>
                    <p:childTnLst>
                      <p:par>
                        <p:cTn id="104" fill="hold">
                          <p:stCondLst>
                            <p:cond delay="0"/>
                          </p:stCondLst>
                          <p:childTnLst>
                            <p:par>
                              <p:cTn id="105" fill="hold">
                                <p:stCondLst>
                                  <p:cond delay="0"/>
                                </p:stCondLst>
                                <p:childTnLst>
                                  <p:par>
                                    <p:cTn id="106" presetID="10" presetClass="exit" presetSubtype="0" fill="hold" grpId="1" nodeType="withEffect">
                                      <p:stCondLst>
                                        <p:cond delay="0"/>
                                      </p:stCondLst>
                                      <p:childTnLst>
                                        <p:animEffect transition="out" filter="fade">
                                          <p:cBhvr>
                                            <p:cTn id="107" dur="200"/>
                                            <p:tgtEl>
                                              <p:spTgt spid="14"/>
                                            </p:tgtEl>
                                          </p:cBhvr>
                                        </p:animEffect>
                                        <p:set>
                                          <p:cBhvr>
                                            <p:cTn id="108"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39.1"/>
                      </p:tgtEl>
                    </p:cond>
                  </p:nextCondLst>
                </p:seq>
                <p:seq concurrent="1" nextAc="seek">
                  <p:cTn id="109" restart="whenNotActive" fill="hold" evtFilter="cancelBubble" nodeType="interactiveSeq">
                    <p:stCondLst>
                      <p:cond evt="onMediaBookmark" delay="0">
                        <p:tgtEl>
                          <p14:bmkTgt spid="6" bmkName="Charts SIx_VF10259464900:00:39.2"/>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with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fade">
                                          <p:cBhvr>
                                            <p:cTn id="114" dur="200"/>
                                            <p:tgtEl>
                                              <p:spTgt spid="15"/>
                                            </p:tgtEl>
                                          </p:cBhvr>
                                        </p:animEffect>
                                      </p:childTnLst>
                                    </p:cTn>
                                  </p:par>
                                </p:childTnLst>
                              </p:cTn>
                            </p:par>
                          </p:childTnLst>
                        </p:cTn>
                      </p:par>
                    </p:childTnLst>
                  </p:cTn>
                  <p:nextCondLst>
                    <p:cond evt="onMediaBookmark" delay="0">
                      <p:tgtEl>
                        <p14:bmkTgt spid="6" bmkName="Charts SIx_VF10259464900:00:39.2"/>
                      </p:tgtEl>
                    </p:cond>
                  </p:nextCondLst>
                </p:seq>
                <p:seq concurrent="1" nextAc="seek">
                  <p:cTn id="115" restart="whenNotActive" fill="hold" evtFilter="cancelBubble" nodeType="interactiveSeq">
                    <p:stCondLst>
                      <p:cond evt="onMediaBookmark" delay="0">
                        <p:tgtEl>
                          <p14:bmkTgt spid="6" bmkName="Charts SIx_VF10259464900:00:41.8"/>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grpId="1" nodeType="withEffect">
                                      <p:stCondLst>
                                        <p:cond delay="0"/>
                                      </p:stCondLst>
                                      <p:childTnLst>
                                        <p:animEffect transition="out" filter="fade">
                                          <p:cBhvr>
                                            <p:cTn id="119" dur="200"/>
                                            <p:tgtEl>
                                              <p:spTgt spid="15"/>
                                            </p:tgtEl>
                                          </p:cBhvr>
                                        </p:animEffect>
                                        <p:set>
                                          <p:cBhvr>
                                            <p:cTn id="120"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41.8"/>
                      </p:tgtEl>
                    </p:cond>
                  </p:nextCondLst>
                </p:seq>
                <p:seq concurrent="1" nextAc="seek">
                  <p:cTn id="121" restart="whenNotActive" fill="hold" evtFilter="cancelBubble" nodeType="interactiveSeq">
                    <p:stCondLst>
                      <p:cond evt="onMediaBookmark" delay="0">
                        <p:tgtEl>
                          <p14:bmkTgt spid="6" bmkName="Charts SIx_VF10259464900:00:41.9"/>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with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fade">
                                          <p:cBhvr>
                                            <p:cTn id="126" dur="200"/>
                                            <p:tgtEl>
                                              <p:spTgt spid="16"/>
                                            </p:tgtEl>
                                          </p:cBhvr>
                                        </p:animEffect>
                                      </p:childTnLst>
                                    </p:cTn>
                                  </p:par>
                                </p:childTnLst>
                              </p:cTn>
                            </p:par>
                          </p:childTnLst>
                        </p:cTn>
                      </p:par>
                    </p:childTnLst>
                  </p:cTn>
                  <p:nextCondLst>
                    <p:cond evt="onMediaBookmark" delay="0">
                      <p:tgtEl>
                        <p14:bmkTgt spid="6" bmkName="Charts SIx_VF10259464900:00:41.9"/>
                      </p:tgtEl>
                    </p:cond>
                  </p:nextCondLst>
                </p:seq>
                <p:seq concurrent="1" nextAc="seek">
                  <p:cTn id="127" restart="whenNotActive" fill="hold" evtFilter="cancelBubble" nodeType="interactiveSeq">
                    <p:stCondLst>
                      <p:cond evt="onMediaBookmark" delay="0">
                        <p:tgtEl>
                          <p14:bmkTgt spid="6" bmkName="Charts SIx_VF10259464900:00:46.3"/>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1" nodeType="withEffect">
                                      <p:stCondLst>
                                        <p:cond delay="0"/>
                                      </p:stCondLst>
                                      <p:childTnLst>
                                        <p:animEffect transition="out" filter="fade">
                                          <p:cBhvr>
                                            <p:cTn id="131" dur="200"/>
                                            <p:tgtEl>
                                              <p:spTgt spid="16"/>
                                            </p:tgtEl>
                                          </p:cBhvr>
                                        </p:animEffect>
                                        <p:set>
                                          <p:cBhvr>
                                            <p:cTn id="132"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46.3"/>
                      </p:tgtEl>
                    </p:cond>
                  </p:nextCondLst>
                </p:seq>
                <p:seq concurrent="1" nextAc="seek">
                  <p:cTn id="133" restart="whenNotActive" fill="hold" evtFilter="cancelBubble" nodeType="interactiveSeq">
                    <p:stCondLst>
                      <p:cond evt="onMediaBookmark" delay="0">
                        <p:tgtEl>
                          <p14:bmkTgt spid="6" bmkName="Charts SIx_VF10259464900:00:46.4"/>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withEffect">
                                      <p:stCondLst>
                                        <p:cond delay="0"/>
                                      </p:stCondLst>
                                      <p:childTnLst>
                                        <p:set>
                                          <p:cBhvr>
                                            <p:cTn id="137" dur="1" fill="hold">
                                              <p:stCondLst>
                                                <p:cond delay="0"/>
                                              </p:stCondLst>
                                            </p:cTn>
                                            <p:tgtEl>
                                              <p:spTgt spid="17"/>
                                            </p:tgtEl>
                                            <p:attrNameLst>
                                              <p:attrName>style.visibility</p:attrName>
                                            </p:attrNameLst>
                                          </p:cBhvr>
                                          <p:to>
                                            <p:strVal val="visible"/>
                                          </p:to>
                                        </p:set>
                                        <p:animEffect transition="in" filter="fade">
                                          <p:cBhvr>
                                            <p:cTn id="138" dur="200"/>
                                            <p:tgtEl>
                                              <p:spTgt spid="17"/>
                                            </p:tgtEl>
                                          </p:cBhvr>
                                        </p:animEffect>
                                      </p:childTnLst>
                                    </p:cTn>
                                  </p:par>
                                </p:childTnLst>
                              </p:cTn>
                            </p:par>
                          </p:childTnLst>
                        </p:cTn>
                      </p:par>
                    </p:childTnLst>
                  </p:cTn>
                  <p:nextCondLst>
                    <p:cond evt="onMediaBookmark" delay="0">
                      <p:tgtEl>
                        <p14:bmkTgt spid="6" bmkName="Charts SIx_VF10259464900:00:46.4"/>
                      </p:tgtEl>
                    </p:cond>
                  </p:nextCondLst>
                </p:seq>
                <p:seq concurrent="1" nextAc="seek">
                  <p:cTn id="139" restart="whenNotActive" fill="hold" evtFilter="cancelBubble" nodeType="interactiveSeq">
                    <p:stCondLst>
                      <p:cond evt="onMediaBookmark" delay="0">
                        <p:tgtEl>
                          <p14:bmkTgt spid="6" bmkName="Charts SIx_VF10259464900:00:52.0"/>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1" nodeType="withEffect">
                                      <p:stCondLst>
                                        <p:cond delay="0"/>
                                      </p:stCondLst>
                                      <p:childTnLst>
                                        <p:animEffect transition="out" filter="fade">
                                          <p:cBhvr>
                                            <p:cTn id="143" dur="200"/>
                                            <p:tgtEl>
                                              <p:spTgt spid="17"/>
                                            </p:tgtEl>
                                          </p:cBhvr>
                                        </p:animEffect>
                                        <p:set>
                                          <p:cBhvr>
                                            <p:cTn id="144"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52.0"/>
                      </p:tgtEl>
                    </p:cond>
                  </p:nextCondLst>
                </p:seq>
                <p:seq concurrent="1" nextAc="seek">
                  <p:cTn id="145" restart="whenNotActive" fill="hold" evtFilter="cancelBubble" nodeType="interactiveSeq">
                    <p:stCondLst>
                      <p:cond evt="onMediaBookmark" delay="0">
                        <p:tgtEl>
                          <p14:bmkTgt spid="6" bmkName="Charts SIx_VF10259464900:00:52.1"/>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with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fade">
                                          <p:cBhvr>
                                            <p:cTn id="150" dur="200"/>
                                            <p:tgtEl>
                                              <p:spTgt spid="18"/>
                                            </p:tgtEl>
                                          </p:cBhvr>
                                        </p:animEffect>
                                      </p:childTnLst>
                                    </p:cTn>
                                  </p:par>
                                </p:childTnLst>
                              </p:cTn>
                            </p:par>
                          </p:childTnLst>
                        </p:cTn>
                      </p:par>
                    </p:childTnLst>
                  </p:cTn>
                  <p:nextCondLst>
                    <p:cond evt="onMediaBookmark" delay="0">
                      <p:tgtEl>
                        <p14:bmkTgt spid="6" bmkName="Charts SIx_VF10259464900:00:52.1"/>
                      </p:tgtEl>
                    </p:cond>
                  </p:nextCondLst>
                </p:seq>
                <p:seq concurrent="1" nextAc="seek">
                  <p:cTn id="151" restart="whenNotActive" fill="hold" evtFilter="cancelBubble" nodeType="interactiveSeq">
                    <p:stCondLst>
                      <p:cond evt="onMediaBookmark" delay="0">
                        <p:tgtEl>
                          <p14:bmkTgt spid="6" bmkName="Charts SIx_VF10259464900:00:55.8"/>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grpId="1" nodeType="withEffect">
                                      <p:stCondLst>
                                        <p:cond delay="0"/>
                                      </p:stCondLst>
                                      <p:childTnLst>
                                        <p:animEffect transition="out" filter="fade">
                                          <p:cBhvr>
                                            <p:cTn id="155" dur="200"/>
                                            <p:tgtEl>
                                              <p:spTgt spid="18"/>
                                            </p:tgtEl>
                                          </p:cBhvr>
                                        </p:animEffect>
                                        <p:set>
                                          <p:cBhvr>
                                            <p:cTn id="156"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55.8"/>
                      </p:tgtEl>
                    </p:cond>
                  </p:nextCondLst>
                </p:seq>
                <p:seq concurrent="1" nextAc="seek">
                  <p:cTn id="157" restart="whenNotActive" fill="hold" evtFilter="cancelBubble" nodeType="interactiveSeq">
                    <p:stCondLst>
                      <p:cond evt="onMediaBookmark" delay="0">
                        <p:tgtEl>
                          <p14:bmkTgt spid="6" bmkName="Charts SIx_VF10259464900:00:55.9"/>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0" nodeType="with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fade">
                                          <p:cBhvr>
                                            <p:cTn id="162" dur="200"/>
                                            <p:tgtEl>
                                              <p:spTgt spid="19"/>
                                            </p:tgtEl>
                                          </p:cBhvr>
                                        </p:animEffect>
                                      </p:childTnLst>
                                    </p:cTn>
                                  </p:par>
                                </p:childTnLst>
                              </p:cTn>
                            </p:par>
                          </p:childTnLst>
                        </p:cTn>
                      </p:par>
                    </p:childTnLst>
                  </p:cTn>
                  <p:nextCondLst>
                    <p:cond evt="onMediaBookmark" delay="0">
                      <p:tgtEl>
                        <p14:bmkTgt spid="6" bmkName="Charts SIx_VF10259464900:00:55.9"/>
                      </p:tgtEl>
                    </p:cond>
                  </p:nextCondLst>
                </p:seq>
                <p:seq concurrent="1" nextAc="seek">
                  <p:cTn id="163" restart="whenNotActive" fill="hold" evtFilter="cancelBubble" nodeType="interactiveSeq">
                    <p:stCondLst>
                      <p:cond evt="onMediaBookmark" delay="0">
                        <p:tgtEl>
                          <p14:bmkTgt spid="6" bmkName="Charts SIx_VF10259464900:00:59.6"/>
                        </p:tgtEl>
                      </p:cond>
                    </p:stCondLst>
                    <p:endSync evt="end" delay="0">
                      <p:rtn val="all"/>
                    </p:endSync>
                    <p:childTnLst>
                      <p:par>
                        <p:cTn id="164" fill="hold">
                          <p:stCondLst>
                            <p:cond delay="0"/>
                          </p:stCondLst>
                          <p:childTnLst>
                            <p:par>
                              <p:cTn id="165" fill="hold">
                                <p:stCondLst>
                                  <p:cond delay="0"/>
                                </p:stCondLst>
                                <p:childTnLst>
                                  <p:par>
                                    <p:cTn id="166" presetID="10" presetClass="exit" presetSubtype="0" fill="hold" grpId="1" nodeType="withEffect">
                                      <p:stCondLst>
                                        <p:cond delay="0"/>
                                      </p:stCondLst>
                                      <p:childTnLst>
                                        <p:animEffect transition="out" filter="fade">
                                          <p:cBhvr>
                                            <p:cTn id="167" dur="200"/>
                                            <p:tgtEl>
                                              <p:spTgt spid="19"/>
                                            </p:tgtEl>
                                          </p:cBhvr>
                                        </p:animEffect>
                                        <p:set>
                                          <p:cBhvr>
                                            <p:cTn id="168"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0:59.6"/>
                      </p:tgtEl>
                    </p:cond>
                  </p:nextCondLst>
                </p:seq>
                <p:seq concurrent="1" nextAc="seek">
                  <p:cTn id="169" restart="whenNotActive" fill="hold" evtFilter="cancelBubble" nodeType="interactiveSeq">
                    <p:stCondLst>
                      <p:cond evt="onMediaBookmark" delay="0">
                        <p:tgtEl>
                          <p14:bmkTgt spid="6" bmkName="Charts SIx_VF10259464900:00:59.7"/>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0" nodeType="withEffect">
                                      <p:stCondLst>
                                        <p:cond delay="0"/>
                                      </p:stCondLst>
                                      <p:childTnLst>
                                        <p:set>
                                          <p:cBhvr>
                                            <p:cTn id="173" dur="1" fill="hold">
                                              <p:stCondLst>
                                                <p:cond delay="0"/>
                                              </p:stCondLst>
                                            </p:cTn>
                                            <p:tgtEl>
                                              <p:spTgt spid="20"/>
                                            </p:tgtEl>
                                            <p:attrNameLst>
                                              <p:attrName>style.visibility</p:attrName>
                                            </p:attrNameLst>
                                          </p:cBhvr>
                                          <p:to>
                                            <p:strVal val="visible"/>
                                          </p:to>
                                        </p:set>
                                        <p:animEffect transition="in" filter="fade">
                                          <p:cBhvr>
                                            <p:cTn id="174" dur="200"/>
                                            <p:tgtEl>
                                              <p:spTgt spid="20"/>
                                            </p:tgtEl>
                                          </p:cBhvr>
                                        </p:animEffect>
                                      </p:childTnLst>
                                    </p:cTn>
                                  </p:par>
                                </p:childTnLst>
                              </p:cTn>
                            </p:par>
                          </p:childTnLst>
                        </p:cTn>
                      </p:par>
                    </p:childTnLst>
                  </p:cTn>
                  <p:nextCondLst>
                    <p:cond evt="onMediaBookmark" delay="0">
                      <p:tgtEl>
                        <p14:bmkTgt spid="6" bmkName="Charts SIx_VF10259464900:00:59.7"/>
                      </p:tgtEl>
                    </p:cond>
                  </p:nextCondLst>
                </p:seq>
                <p:seq concurrent="1" nextAc="seek">
                  <p:cTn id="175" restart="whenNotActive" fill="hold" evtFilter="cancelBubble" nodeType="interactiveSeq">
                    <p:stCondLst>
                      <p:cond evt="onMediaBookmark" delay="0">
                        <p:tgtEl>
                          <p14:bmkTgt spid="6" bmkName="Charts SIx_VF10259464900:01:03.4"/>
                        </p:tgtEl>
                      </p:cond>
                    </p:stCondLst>
                    <p:endSync evt="end" delay="0">
                      <p:rtn val="all"/>
                    </p:endSync>
                    <p:childTnLst>
                      <p:par>
                        <p:cTn id="176" fill="hold">
                          <p:stCondLst>
                            <p:cond delay="0"/>
                          </p:stCondLst>
                          <p:childTnLst>
                            <p:par>
                              <p:cTn id="177" fill="hold">
                                <p:stCondLst>
                                  <p:cond delay="0"/>
                                </p:stCondLst>
                                <p:childTnLst>
                                  <p:par>
                                    <p:cTn id="178" presetID="10" presetClass="exit" presetSubtype="0" fill="hold" grpId="1" nodeType="withEffect">
                                      <p:stCondLst>
                                        <p:cond delay="0"/>
                                      </p:stCondLst>
                                      <p:childTnLst>
                                        <p:animEffect transition="out" filter="fade">
                                          <p:cBhvr>
                                            <p:cTn id="179" dur="200"/>
                                            <p:tgtEl>
                                              <p:spTgt spid="20"/>
                                            </p:tgtEl>
                                          </p:cBhvr>
                                        </p:animEffect>
                                        <p:set>
                                          <p:cBhvr>
                                            <p:cTn id="180"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1:03.4"/>
                      </p:tgtEl>
                    </p:cond>
                  </p:nextCondLst>
                </p:seq>
                <p:seq concurrent="1" nextAc="seek">
                  <p:cTn id="181" restart="whenNotActive" fill="hold" evtFilter="cancelBubble" nodeType="interactiveSeq">
                    <p:stCondLst>
                      <p:cond evt="onMediaBookmark" delay="0">
                        <p:tgtEl>
                          <p14:bmkTgt spid="6" bmkName="Charts SIx_VF10259464900:01:03.5"/>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0" nodeType="withEffect">
                                      <p:stCondLst>
                                        <p:cond delay="0"/>
                                      </p:stCondLst>
                                      <p:childTnLst>
                                        <p:set>
                                          <p:cBhvr>
                                            <p:cTn id="185" dur="1" fill="hold">
                                              <p:stCondLst>
                                                <p:cond delay="0"/>
                                              </p:stCondLst>
                                            </p:cTn>
                                            <p:tgtEl>
                                              <p:spTgt spid="21"/>
                                            </p:tgtEl>
                                            <p:attrNameLst>
                                              <p:attrName>style.visibility</p:attrName>
                                            </p:attrNameLst>
                                          </p:cBhvr>
                                          <p:to>
                                            <p:strVal val="visible"/>
                                          </p:to>
                                        </p:set>
                                        <p:animEffect transition="in" filter="fade">
                                          <p:cBhvr>
                                            <p:cTn id="186" dur="200"/>
                                            <p:tgtEl>
                                              <p:spTgt spid="21"/>
                                            </p:tgtEl>
                                          </p:cBhvr>
                                        </p:animEffect>
                                      </p:childTnLst>
                                    </p:cTn>
                                  </p:par>
                                </p:childTnLst>
                              </p:cTn>
                            </p:par>
                          </p:childTnLst>
                        </p:cTn>
                      </p:par>
                    </p:childTnLst>
                  </p:cTn>
                  <p:nextCondLst>
                    <p:cond evt="onMediaBookmark" delay="0">
                      <p:tgtEl>
                        <p14:bmkTgt spid="6" bmkName="Charts SIx_VF10259464900:01:03.5"/>
                      </p:tgtEl>
                    </p:cond>
                  </p:nextCondLst>
                </p:seq>
                <p:seq concurrent="1" nextAc="seek">
                  <p:cTn id="187" restart="whenNotActive" fill="hold" evtFilter="cancelBubble" nodeType="interactiveSeq">
                    <p:stCondLst>
                      <p:cond evt="onMediaBookmark" delay="0">
                        <p:tgtEl>
                          <p14:bmkTgt spid="6" bmkName="Charts SIx_VF10259464900:01:08.0"/>
                        </p:tgtEl>
                      </p:cond>
                    </p:stCondLst>
                    <p:endSync evt="end" delay="0">
                      <p:rtn val="all"/>
                    </p:endSync>
                    <p:childTnLst>
                      <p:par>
                        <p:cTn id="188" fill="hold">
                          <p:stCondLst>
                            <p:cond delay="0"/>
                          </p:stCondLst>
                          <p:childTnLst>
                            <p:par>
                              <p:cTn id="189" fill="hold">
                                <p:stCondLst>
                                  <p:cond delay="0"/>
                                </p:stCondLst>
                                <p:childTnLst>
                                  <p:par>
                                    <p:cTn id="190" presetID="10" presetClass="exit" presetSubtype="0" fill="hold" grpId="1" nodeType="withEffect">
                                      <p:stCondLst>
                                        <p:cond delay="0"/>
                                      </p:stCondLst>
                                      <p:childTnLst>
                                        <p:animEffect transition="out" filter="fade">
                                          <p:cBhvr>
                                            <p:cTn id="191" dur="200"/>
                                            <p:tgtEl>
                                              <p:spTgt spid="21"/>
                                            </p:tgtEl>
                                          </p:cBhvr>
                                        </p:animEffect>
                                        <p:set>
                                          <p:cBhvr>
                                            <p:cTn id="192"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1:08.0"/>
                      </p:tgtEl>
                    </p:cond>
                  </p:nextCondLst>
                </p:seq>
                <p:seq concurrent="1" nextAc="seek">
                  <p:cTn id="193" restart="whenNotActive" fill="hold" evtFilter="cancelBubble" nodeType="interactiveSeq">
                    <p:stCondLst>
                      <p:cond evt="onMediaBookmark" delay="0">
                        <p:tgtEl>
                          <p14:bmkTgt spid="6" bmkName="Charts SIx_VF10259464900:01:08.1"/>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0" nodeType="withEffect">
                                      <p:stCondLst>
                                        <p:cond delay="0"/>
                                      </p:stCondLst>
                                      <p:childTnLst>
                                        <p:set>
                                          <p:cBhvr>
                                            <p:cTn id="197" dur="1" fill="hold">
                                              <p:stCondLst>
                                                <p:cond delay="0"/>
                                              </p:stCondLst>
                                            </p:cTn>
                                            <p:tgtEl>
                                              <p:spTgt spid="22"/>
                                            </p:tgtEl>
                                            <p:attrNameLst>
                                              <p:attrName>style.visibility</p:attrName>
                                            </p:attrNameLst>
                                          </p:cBhvr>
                                          <p:to>
                                            <p:strVal val="visible"/>
                                          </p:to>
                                        </p:set>
                                        <p:animEffect transition="in" filter="fade">
                                          <p:cBhvr>
                                            <p:cTn id="198" dur="200"/>
                                            <p:tgtEl>
                                              <p:spTgt spid="22"/>
                                            </p:tgtEl>
                                          </p:cBhvr>
                                        </p:animEffect>
                                      </p:childTnLst>
                                    </p:cTn>
                                  </p:par>
                                </p:childTnLst>
                              </p:cTn>
                            </p:par>
                          </p:childTnLst>
                        </p:cTn>
                      </p:par>
                    </p:childTnLst>
                  </p:cTn>
                  <p:nextCondLst>
                    <p:cond evt="onMediaBookmark" delay="0">
                      <p:tgtEl>
                        <p14:bmkTgt spid="6" bmkName="Charts SIx_VF10259464900:01:08.1"/>
                      </p:tgtEl>
                    </p:cond>
                  </p:nextCondLst>
                </p:seq>
                <p:seq concurrent="1" nextAc="seek">
                  <p:cTn id="199" restart="whenNotActive" fill="hold" evtFilter="cancelBubble" nodeType="interactiveSeq">
                    <p:stCondLst>
                      <p:cond evt="onMediaBookmark" delay="0">
                        <p:tgtEl>
                          <p14:bmkTgt spid="6" bmkName="Charts SIx_VF10259464900:01:11.7"/>
                        </p:tgtEl>
                      </p:cond>
                    </p:stCondLst>
                    <p:endSync evt="end" delay="0">
                      <p:rtn val="all"/>
                    </p:endSync>
                    <p:childTnLst>
                      <p:par>
                        <p:cTn id="200" fill="hold">
                          <p:stCondLst>
                            <p:cond delay="0"/>
                          </p:stCondLst>
                          <p:childTnLst>
                            <p:par>
                              <p:cTn id="201" fill="hold">
                                <p:stCondLst>
                                  <p:cond delay="0"/>
                                </p:stCondLst>
                                <p:childTnLst>
                                  <p:par>
                                    <p:cTn id="202" presetID="10" presetClass="exit" presetSubtype="0" fill="hold" grpId="1" nodeType="withEffect">
                                      <p:stCondLst>
                                        <p:cond delay="0"/>
                                      </p:stCondLst>
                                      <p:childTnLst>
                                        <p:animEffect transition="out" filter="fade">
                                          <p:cBhvr>
                                            <p:cTn id="203" dur="200"/>
                                            <p:tgtEl>
                                              <p:spTgt spid="22"/>
                                            </p:tgtEl>
                                          </p:cBhvr>
                                        </p:animEffect>
                                        <p:set>
                                          <p:cBhvr>
                                            <p:cTn id="204"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1:11.7"/>
                      </p:tgtEl>
                    </p:cond>
                  </p:nextCondLst>
                </p:seq>
                <p:seq concurrent="1" nextAc="seek">
                  <p:cTn id="205" restart="whenNotActive" fill="hold" evtFilter="cancelBubble" nodeType="interactiveSeq">
                    <p:stCondLst>
                      <p:cond evt="onMediaBookmark" delay="0">
                        <p:tgtEl>
                          <p14:bmkTgt spid="6" bmkName="Charts SIx_VF10259464900:01:11.8"/>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0" nodeType="withEffect">
                                      <p:stCondLst>
                                        <p:cond delay="0"/>
                                      </p:stCondLst>
                                      <p:childTnLst>
                                        <p:set>
                                          <p:cBhvr>
                                            <p:cTn id="209" dur="1" fill="hold">
                                              <p:stCondLst>
                                                <p:cond delay="0"/>
                                              </p:stCondLst>
                                            </p:cTn>
                                            <p:tgtEl>
                                              <p:spTgt spid="23"/>
                                            </p:tgtEl>
                                            <p:attrNameLst>
                                              <p:attrName>style.visibility</p:attrName>
                                            </p:attrNameLst>
                                          </p:cBhvr>
                                          <p:to>
                                            <p:strVal val="visible"/>
                                          </p:to>
                                        </p:set>
                                        <p:animEffect transition="in" filter="fade">
                                          <p:cBhvr>
                                            <p:cTn id="210" dur="200"/>
                                            <p:tgtEl>
                                              <p:spTgt spid="23"/>
                                            </p:tgtEl>
                                          </p:cBhvr>
                                        </p:animEffect>
                                      </p:childTnLst>
                                    </p:cTn>
                                  </p:par>
                                </p:childTnLst>
                              </p:cTn>
                            </p:par>
                          </p:childTnLst>
                        </p:cTn>
                      </p:par>
                    </p:childTnLst>
                  </p:cTn>
                  <p:nextCondLst>
                    <p:cond evt="onMediaBookmark" delay="0">
                      <p:tgtEl>
                        <p14:bmkTgt spid="6" bmkName="Charts SIx_VF10259464900:01:11.8"/>
                      </p:tgtEl>
                    </p:cond>
                  </p:nextCondLst>
                </p:seq>
                <p:seq concurrent="1" nextAc="seek">
                  <p:cTn id="211" restart="whenNotActive" fill="hold" evtFilter="cancelBubble" nodeType="interactiveSeq">
                    <p:stCondLst>
                      <p:cond evt="onMediaBookmark" delay="0">
                        <p:tgtEl>
                          <p14:bmkTgt spid="6" bmkName="Charts SIx_VF10259464900:01:17.5"/>
                        </p:tgtEl>
                      </p:cond>
                    </p:stCondLst>
                    <p:endSync evt="end" delay="0">
                      <p:rtn val="all"/>
                    </p:endSync>
                    <p:childTnLst>
                      <p:par>
                        <p:cTn id="212" fill="hold">
                          <p:stCondLst>
                            <p:cond delay="0"/>
                          </p:stCondLst>
                          <p:childTnLst>
                            <p:par>
                              <p:cTn id="213" fill="hold">
                                <p:stCondLst>
                                  <p:cond delay="0"/>
                                </p:stCondLst>
                                <p:childTnLst>
                                  <p:par>
                                    <p:cTn id="214" presetID="10" presetClass="exit" presetSubtype="0" fill="hold" grpId="1" nodeType="withEffect">
                                      <p:stCondLst>
                                        <p:cond delay="0"/>
                                      </p:stCondLst>
                                      <p:childTnLst>
                                        <p:animEffect transition="out" filter="fade">
                                          <p:cBhvr>
                                            <p:cTn id="215" dur="200"/>
                                            <p:tgtEl>
                                              <p:spTgt spid="23"/>
                                            </p:tgtEl>
                                          </p:cBhvr>
                                        </p:animEffect>
                                        <p:set>
                                          <p:cBhvr>
                                            <p:cTn id="216"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1:17.5"/>
                      </p:tgtEl>
                    </p:cond>
                  </p:nextCondLst>
                </p:seq>
                <p:seq concurrent="1" nextAc="seek">
                  <p:cTn id="217" restart="whenNotActive" fill="hold" evtFilter="cancelBubble" nodeType="interactiveSeq">
                    <p:stCondLst>
                      <p:cond evt="onMediaBookmark" delay="0">
                        <p:tgtEl>
                          <p14:bmkTgt spid="6" bmkName="Charts SIx_VF10259464900:01:17.6"/>
                        </p:tgtEl>
                      </p:cond>
                    </p:stCondLst>
                    <p:endSync evt="end" delay="0">
                      <p:rtn val="all"/>
                    </p:endSync>
                    <p:childTnLst>
                      <p:par>
                        <p:cTn id="218" fill="hold">
                          <p:stCondLst>
                            <p:cond delay="0"/>
                          </p:stCondLst>
                          <p:childTnLst>
                            <p:par>
                              <p:cTn id="219" fill="hold">
                                <p:stCondLst>
                                  <p:cond delay="0"/>
                                </p:stCondLst>
                                <p:childTnLst>
                                  <p:par>
                                    <p:cTn id="220" presetID="10" presetClass="entr" presetSubtype="0" fill="hold" grpId="0" nodeType="withEffect">
                                      <p:stCondLst>
                                        <p:cond delay="0"/>
                                      </p:stCondLst>
                                      <p:childTnLst>
                                        <p:set>
                                          <p:cBhvr>
                                            <p:cTn id="221" dur="1" fill="hold">
                                              <p:stCondLst>
                                                <p:cond delay="0"/>
                                              </p:stCondLst>
                                            </p:cTn>
                                            <p:tgtEl>
                                              <p:spTgt spid="24"/>
                                            </p:tgtEl>
                                            <p:attrNameLst>
                                              <p:attrName>style.visibility</p:attrName>
                                            </p:attrNameLst>
                                          </p:cBhvr>
                                          <p:to>
                                            <p:strVal val="visible"/>
                                          </p:to>
                                        </p:set>
                                        <p:animEffect transition="in" filter="fade">
                                          <p:cBhvr>
                                            <p:cTn id="222" dur="200"/>
                                            <p:tgtEl>
                                              <p:spTgt spid="24"/>
                                            </p:tgtEl>
                                          </p:cBhvr>
                                        </p:animEffect>
                                      </p:childTnLst>
                                    </p:cTn>
                                  </p:par>
                                </p:childTnLst>
                              </p:cTn>
                            </p:par>
                          </p:childTnLst>
                        </p:cTn>
                      </p:par>
                    </p:childTnLst>
                  </p:cTn>
                  <p:nextCondLst>
                    <p:cond evt="onMediaBookmark" delay="0">
                      <p:tgtEl>
                        <p14:bmkTgt spid="6" bmkName="Charts SIx_VF10259464900:01:17.6"/>
                      </p:tgtEl>
                    </p:cond>
                  </p:nextCondLst>
                </p:seq>
                <p:seq concurrent="1" nextAc="seek">
                  <p:cTn id="223" restart="whenNotActive" fill="hold" evtFilter="cancelBubble" nodeType="interactiveSeq">
                    <p:stCondLst>
                      <p:cond evt="onMediaBookmark" delay="0">
                        <p:tgtEl>
                          <p14:bmkTgt spid="6" bmkName="Charts SIx_VF10259464900:01:21.3"/>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grpId="1" nodeType="withEffect">
                                      <p:stCondLst>
                                        <p:cond delay="0"/>
                                      </p:stCondLst>
                                      <p:childTnLst>
                                        <p:animEffect transition="out" filter="fade">
                                          <p:cBhvr>
                                            <p:cTn id="227" dur="200"/>
                                            <p:tgtEl>
                                              <p:spTgt spid="24"/>
                                            </p:tgtEl>
                                          </p:cBhvr>
                                        </p:animEffect>
                                        <p:set>
                                          <p:cBhvr>
                                            <p:cTn id="228"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1:21.3"/>
                      </p:tgtEl>
                    </p:cond>
                  </p:nextCondLst>
                </p:seq>
                <p:seq concurrent="1" nextAc="seek">
                  <p:cTn id="229" restart="whenNotActive" fill="hold" evtFilter="cancelBubble" nodeType="interactiveSeq">
                    <p:stCondLst>
                      <p:cond evt="onMediaBookmark" delay="0">
                        <p:tgtEl>
                          <p14:bmkTgt spid="6" bmkName="Charts SIx_VF10259464900:01:21.4"/>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0"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00"/>
                                            <p:tgtEl>
                                              <p:spTgt spid="25"/>
                                            </p:tgtEl>
                                          </p:cBhvr>
                                        </p:animEffect>
                                      </p:childTnLst>
                                    </p:cTn>
                                  </p:par>
                                </p:childTnLst>
                              </p:cTn>
                            </p:par>
                          </p:childTnLst>
                        </p:cTn>
                      </p:par>
                    </p:childTnLst>
                  </p:cTn>
                  <p:nextCondLst>
                    <p:cond evt="onMediaBookmark" delay="0">
                      <p:tgtEl>
                        <p14:bmkTgt spid="6" bmkName="Charts SIx_VF10259464900:01:21.4"/>
                      </p:tgtEl>
                    </p:cond>
                  </p:nextCondLst>
                </p:seq>
                <p:seq concurrent="1" nextAc="seek">
                  <p:cTn id="235" restart="whenNotActive" fill="hold" evtFilter="cancelBubble" nodeType="interactiveSeq">
                    <p:stCondLst>
                      <p:cond evt="onMediaBookmark" delay="0">
                        <p:tgtEl>
                          <p14:bmkTgt spid="6" bmkName="Charts SIx_VF10259464900:01:26.3"/>
                        </p:tgtEl>
                      </p:cond>
                    </p:stCondLst>
                    <p:endSync evt="end" delay="0">
                      <p:rtn val="all"/>
                    </p:endSync>
                    <p:childTnLst>
                      <p:par>
                        <p:cTn id="236" fill="hold">
                          <p:stCondLst>
                            <p:cond delay="0"/>
                          </p:stCondLst>
                          <p:childTnLst>
                            <p:par>
                              <p:cTn id="237" fill="hold">
                                <p:stCondLst>
                                  <p:cond delay="0"/>
                                </p:stCondLst>
                                <p:childTnLst>
                                  <p:par>
                                    <p:cTn id="238" presetID="10" presetClass="exit" presetSubtype="0" fill="hold" grpId="1" nodeType="withEffect">
                                      <p:stCondLst>
                                        <p:cond delay="0"/>
                                      </p:stCondLst>
                                      <p:childTnLst>
                                        <p:animEffect transition="out" filter="fade">
                                          <p:cBhvr>
                                            <p:cTn id="239" dur="200"/>
                                            <p:tgtEl>
                                              <p:spTgt spid="25"/>
                                            </p:tgtEl>
                                          </p:cBhvr>
                                        </p:animEffect>
                                        <p:set>
                                          <p:cBhvr>
                                            <p:cTn id="240"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1:26.3"/>
                      </p:tgtEl>
                    </p:cond>
                  </p:nextCondLst>
                </p:seq>
                <p:seq concurrent="1" nextAc="seek">
                  <p:cTn id="241" restart="whenNotActive" fill="hold" evtFilter="cancelBubble" nodeType="interactiveSeq">
                    <p:stCondLst>
                      <p:cond evt="onMediaBookmark" delay="0">
                        <p:tgtEl>
                          <p14:bmkTgt spid="6" bmkName="Charts SIx_VF10259464900:01:26.4"/>
                        </p:tgtEl>
                      </p:cond>
                    </p:stCondLst>
                    <p:endSync evt="end" delay="0">
                      <p:rtn val="all"/>
                    </p:endSync>
                    <p:childTnLst>
                      <p:par>
                        <p:cTn id="242" fill="hold">
                          <p:stCondLst>
                            <p:cond delay="0"/>
                          </p:stCondLst>
                          <p:childTnLst>
                            <p:par>
                              <p:cTn id="243" fill="hold">
                                <p:stCondLst>
                                  <p:cond delay="0"/>
                                </p:stCondLst>
                                <p:childTnLst>
                                  <p:par>
                                    <p:cTn id="244" presetID="10" presetClass="entr" presetSubtype="0" fill="hold" grpId="0" nodeType="withEffect">
                                      <p:stCondLst>
                                        <p:cond delay="0"/>
                                      </p:stCondLst>
                                      <p:childTnLst>
                                        <p:set>
                                          <p:cBhvr>
                                            <p:cTn id="245" dur="1" fill="hold">
                                              <p:stCondLst>
                                                <p:cond delay="0"/>
                                              </p:stCondLst>
                                            </p:cTn>
                                            <p:tgtEl>
                                              <p:spTgt spid="26"/>
                                            </p:tgtEl>
                                            <p:attrNameLst>
                                              <p:attrName>style.visibility</p:attrName>
                                            </p:attrNameLst>
                                          </p:cBhvr>
                                          <p:to>
                                            <p:strVal val="visible"/>
                                          </p:to>
                                        </p:set>
                                        <p:animEffect transition="in" filter="fade">
                                          <p:cBhvr>
                                            <p:cTn id="246" dur="200"/>
                                            <p:tgtEl>
                                              <p:spTgt spid="26"/>
                                            </p:tgtEl>
                                          </p:cBhvr>
                                        </p:animEffect>
                                      </p:childTnLst>
                                    </p:cTn>
                                  </p:par>
                                </p:childTnLst>
                              </p:cTn>
                            </p:par>
                          </p:childTnLst>
                        </p:cTn>
                      </p:par>
                    </p:childTnLst>
                  </p:cTn>
                  <p:nextCondLst>
                    <p:cond evt="onMediaBookmark" delay="0">
                      <p:tgtEl>
                        <p14:bmkTgt spid="6" bmkName="Charts SIx_VF10259464900:01:26.4"/>
                      </p:tgtEl>
                    </p:cond>
                  </p:nextCondLst>
                </p:seq>
                <p:seq concurrent="1" nextAc="seek">
                  <p:cTn id="247" restart="whenNotActive" fill="hold" evtFilter="cancelBubble" nodeType="interactiveSeq">
                    <p:stCondLst>
                      <p:cond evt="onMediaBookmark" delay="0">
                        <p:tgtEl>
                          <p14:bmkTgt spid="6" bmkName="Charts SIx_VF10259464900:01:28.8"/>
                        </p:tgtEl>
                      </p:cond>
                    </p:stCondLst>
                    <p:endSync evt="end" delay="0">
                      <p:rtn val="all"/>
                    </p:endSync>
                    <p:childTnLst>
                      <p:par>
                        <p:cTn id="248" fill="hold">
                          <p:stCondLst>
                            <p:cond delay="0"/>
                          </p:stCondLst>
                          <p:childTnLst>
                            <p:par>
                              <p:cTn id="249" fill="hold">
                                <p:stCondLst>
                                  <p:cond delay="0"/>
                                </p:stCondLst>
                                <p:childTnLst>
                                  <p:par>
                                    <p:cTn id="250" presetID="10" presetClass="exit" presetSubtype="0" fill="hold" grpId="1" nodeType="withEffect">
                                      <p:stCondLst>
                                        <p:cond delay="0"/>
                                      </p:stCondLst>
                                      <p:childTnLst>
                                        <p:animEffect transition="out" filter="fade">
                                          <p:cBhvr>
                                            <p:cTn id="251" dur="200"/>
                                            <p:tgtEl>
                                              <p:spTgt spid="26"/>
                                            </p:tgtEl>
                                          </p:cBhvr>
                                        </p:animEffect>
                                        <p:set>
                                          <p:cBhvr>
                                            <p:cTn id="252"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1:28.8"/>
                      </p:tgtEl>
                    </p:cond>
                  </p:nextCondLst>
                </p:seq>
                <p:seq concurrent="1" nextAc="seek">
                  <p:cTn id="253" restart="whenNotActive" fill="hold" evtFilter="cancelBubble" nodeType="interactiveSeq">
                    <p:stCondLst>
                      <p:cond evt="onMediaBookmark" delay="0">
                        <p:tgtEl>
                          <p14:bmkTgt spid="6" bmkName="Charts SIx_VF10259464900:01:28.9"/>
                        </p:tgtEl>
                      </p:cond>
                    </p:stCondLst>
                    <p:endSync evt="end" delay="0">
                      <p:rtn val="all"/>
                    </p:endSync>
                    <p:childTnLst>
                      <p:par>
                        <p:cTn id="254" fill="hold">
                          <p:stCondLst>
                            <p:cond delay="0"/>
                          </p:stCondLst>
                          <p:childTnLst>
                            <p:par>
                              <p:cTn id="255" fill="hold">
                                <p:stCondLst>
                                  <p:cond delay="0"/>
                                </p:stCondLst>
                                <p:childTnLst>
                                  <p:par>
                                    <p:cTn id="256" presetID="10" presetClass="entr" presetSubtype="0" fill="hold" grpId="0" nodeType="withEffect">
                                      <p:stCondLst>
                                        <p:cond delay="0"/>
                                      </p:stCondLst>
                                      <p:childTnLst>
                                        <p:set>
                                          <p:cBhvr>
                                            <p:cTn id="257" dur="1" fill="hold">
                                              <p:stCondLst>
                                                <p:cond delay="0"/>
                                              </p:stCondLst>
                                            </p:cTn>
                                            <p:tgtEl>
                                              <p:spTgt spid="27"/>
                                            </p:tgtEl>
                                            <p:attrNameLst>
                                              <p:attrName>style.visibility</p:attrName>
                                            </p:attrNameLst>
                                          </p:cBhvr>
                                          <p:to>
                                            <p:strVal val="visible"/>
                                          </p:to>
                                        </p:set>
                                        <p:animEffect transition="in" filter="fade">
                                          <p:cBhvr>
                                            <p:cTn id="258" dur="200"/>
                                            <p:tgtEl>
                                              <p:spTgt spid="27"/>
                                            </p:tgtEl>
                                          </p:cBhvr>
                                        </p:animEffect>
                                      </p:childTnLst>
                                    </p:cTn>
                                  </p:par>
                                </p:childTnLst>
                              </p:cTn>
                            </p:par>
                          </p:childTnLst>
                        </p:cTn>
                      </p:par>
                    </p:childTnLst>
                  </p:cTn>
                  <p:nextCondLst>
                    <p:cond evt="onMediaBookmark" delay="0">
                      <p:tgtEl>
                        <p14:bmkTgt spid="6" bmkName="Charts SIx_VF10259464900:01:28.9"/>
                      </p:tgtEl>
                    </p:cond>
                  </p:nextCondLst>
                </p:seq>
                <p:seq concurrent="1" nextAc="seek">
                  <p:cTn id="259" restart="whenNotActive" fill="hold" evtFilter="cancelBubble" nodeType="interactiveSeq">
                    <p:stCondLst>
                      <p:cond evt="onMediaBookmark" delay="0">
                        <p:tgtEl>
                          <p14:bmkTgt spid="6" bmkName="Charts SIx_VF10259464900:01:37.5"/>
                        </p:tgtEl>
                      </p:cond>
                    </p:stCondLst>
                    <p:endSync evt="end" delay="0">
                      <p:rtn val="all"/>
                    </p:endSync>
                    <p:childTnLst>
                      <p:par>
                        <p:cTn id="260" fill="hold">
                          <p:stCondLst>
                            <p:cond delay="0"/>
                          </p:stCondLst>
                          <p:childTnLst>
                            <p:par>
                              <p:cTn id="261" fill="hold">
                                <p:stCondLst>
                                  <p:cond delay="0"/>
                                </p:stCondLst>
                                <p:childTnLst>
                                  <p:par>
                                    <p:cTn id="262" presetID="10" presetClass="exit" presetSubtype="0" fill="hold" grpId="1" nodeType="withEffect">
                                      <p:stCondLst>
                                        <p:cond delay="0"/>
                                      </p:stCondLst>
                                      <p:childTnLst>
                                        <p:animEffect transition="out" filter="fade">
                                          <p:cBhvr>
                                            <p:cTn id="263" dur="200"/>
                                            <p:tgtEl>
                                              <p:spTgt spid="27"/>
                                            </p:tgtEl>
                                          </p:cBhvr>
                                        </p:animEffect>
                                        <p:set>
                                          <p:cBhvr>
                                            <p:cTn id="264"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6" bmkName="Charts SIx_VF10259464900:01:37.5"/>
                      </p:tgtEl>
                    </p:cond>
                  </p:nextCondLst>
                </p:seq>
              </p:childTnLst>
            </p:cTn>
          </p:par>
        </p:tnLst>
        <p:bldLst>
          <p:bldP spid="7" grpId="0" build="p"/>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defTabSz="914400">
              <a:spcBef>
                <a:spcPts val="0"/>
              </a:spcBef>
              <a:buNone/>
            </a:pPr>
            <a:r>
              <a:rPr lang="de-DE" sz="3200" b="0" i="0" noProof="0" dirty="0" smtClean="0">
                <a:latin typeface="Segoe Light"/>
                <a:ea typeface="+mj-ea"/>
                <a:cs typeface="+mj-cs"/>
              </a:rPr>
              <a:t>Weitere Diagrammtypen</a:t>
            </a:r>
            <a:endParaRPr lang="de-DE" sz="3200" b="0" i="0" noProof="0" dirty="0">
              <a:latin typeface="Segoe Light"/>
              <a:ea typeface="+mj-ea"/>
              <a:cs typeface="+mj-cs"/>
            </a:endParaRPr>
          </a:p>
        </p:txBody>
      </p:sp>
      <p:sp>
        <p:nvSpPr>
          <p:cNvPr id="2" name="Footer Placeholder 1"/>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7" name="Text Placeholder 6"/>
          <p:cNvSpPr>
            <a:spLocks noGrp="1"/>
          </p:cNvSpPr>
          <p:nvPr>
            <p:ph type="body" sz="quarter" idx="13"/>
          </p:nvPr>
        </p:nvSpPr>
        <p:spPr>
          <a:xfrm>
            <a:off x="838200" y="5638800"/>
            <a:ext cx="7391400" cy="685800"/>
          </a:xfrm>
        </p:spPr>
        <p:txBody>
          <a:bodyPr/>
          <a:lstStyle/>
          <a:p>
            <a:pPr marL="0" marR="0" indent="0" algn="l" defTabSz="914400">
              <a:lnSpc>
                <a:spcPct val="100000"/>
              </a:lnSpc>
              <a:spcBef>
                <a:spcPts val="336"/>
              </a:spcBef>
              <a:buNone/>
            </a:pPr>
            <a:r>
              <a:rPr lang="de-DE" sz="1400" b="0" i="0" noProof="0" dirty="0" smtClean="0">
                <a:solidFill>
                  <a:schemeClr val="bg1">
                    <a:lumMod val="50000"/>
                  </a:schemeClr>
                </a:solidFill>
                <a:latin typeface="Segoe UI"/>
                <a:cs typeface="Segoe UI"/>
              </a:rPr>
              <a:t>Zeigen Sie mit der Maus in den unteren Bereich des Videos, um die Videosteuerelemente anzuzeigen. Ziehen Sie den Schieberegler entlang der Statusanzeige, oder klicken Sie auf die Statusleiste, um das Video vor- oder zurückzuspulen.</a:t>
            </a:r>
          </a:p>
          <a:p>
            <a:pPr marL="0" marR="0" indent="0" algn="l" defTabSz="914400">
              <a:lnSpc>
                <a:spcPct val="100000"/>
              </a:lnSpc>
              <a:spcBef>
                <a:spcPts val="0"/>
              </a:spcBef>
              <a:buNone/>
            </a:pPr>
            <a:endParaRPr lang="de-DE" noProof="0" dirty="0" smtClean="0"/>
          </a:p>
        </p:txBody>
      </p:sp>
      <p:pic>
        <p:nvPicPr>
          <p:cNvPr id="6" name="Charts 7_VF102594653.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7_VF10259465300:00:00.0" time="0"/>
                    <p14:bmk name="Charts 7_VF10259465300:00:05.0" time="5033"/>
                    <p14:bmk name="Charts 7_VF10259465300:00:05.1" time="5133"/>
                    <p14:bmk name="Charts 7_VF10259465300:00:08.8" time="8800"/>
                    <p14:bmk name="Charts 7_VF10259465300:00:08.9" time="8900"/>
                    <p14:bmk name="Charts 7_VF10259465300:00:13.0" time="13033"/>
                    <p14:bmk name="Charts 7_VF10259465300:00:13.1" time="13133"/>
                    <p14:bmk name="Charts 7_VF10259465300:00:17.8" time="17833"/>
                    <p14:bmk name="Charts 7_VF10259465300:00:17.9" time="17933"/>
                    <p14:bmk name="Charts 7_VF10259465300:00:23.1" time="23100"/>
                    <p14:bmk name="Charts 7_VF10259465300:00:23.2" time="23200"/>
                    <p14:bmk name="Charts 7_VF10259465300:00:29.3" time="29333"/>
                    <p14:bmk name="Charts 7_VF10259465300:00:29.4" time="29433"/>
                    <p14:bmk name="Charts 7_VF10259465300:00:33.7" time="33700"/>
                    <p14:bmk name="Charts 7_VF10259465300:00:33.8" time="33800"/>
                    <p14:bmk name="Charts 7_VF10259465300:00:37.1" time="37167"/>
                    <p14:bmk name="Charts 7_VF10259465300:00:37.2" time="37267"/>
                    <p14:bmk name="Charts 7_VF10259465300:00:41.1" time="41167"/>
                    <p14:bmk name="Charts 7_VF10259465300:00:41.2" time="41267"/>
                    <p14:bmk name="Charts 7_VF10259465300:00:46.1" time="46100"/>
                    <p14:bmk name="Charts 7_VF10259465300:00:46.2" time="46200"/>
                    <p14:bmk name="Charts 7_VF10259465300:00:50.5" time="50567"/>
                    <p14:bmk name="Charts 7_VF10259465300:00:50.6" time="50667"/>
                    <p14:bmk name="Charts 7_VF10259465300:00:57.5" time="57500"/>
                    <p14:bmk name="Charts 7_VF10259465300:00:57.6" time="57600"/>
                    <p14:bmk name="Charts 7_VF10259465300:01:00.8" time="60800"/>
                    <p14:bmk name="Charts 7_VF10259465300:01:00.9" time="60900"/>
                    <p14:bmk name="Charts 7_VF10259465300:01:04.7" time="64700"/>
                    <p14:bmk name="Charts 7_VF10259465300:01:04.8" time="64800"/>
                    <p14:bmk name="Charts 7_VF10259465300:01:09.0" time="69067"/>
                    <p14:bmk name="Charts 7_VF10259465300:01:09.1" time="69167"/>
                    <p14:bmk name="Charts 7_VF10259465300:01:14.1" time="74133"/>
                    <p14:bmk name="Charts 7_VF10259465300:01:14.2" time="74233"/>
                    <p14:bmk name="Charts 7_VF10259465300:01:19.0" time="79067"/>
                    <p14:bmk name="Charts 7_VF10259465300:01:19.1" time="79167"/>
                    <p14:bmk name="Charts 7_VF10259465300:01:25.3" time="85300"/>
                    <p14:bmk name="Charts 7_VF10259465300:01:25.4" time="85400"/>
                    <p14:bmk name="Charts 7_VF10259465300:01:28.5" time="88567"/>
                    <p14:bmk name="Charts 7_VF10259465300:01:28.6" time="88667"/>
                    <p14:bmk name="Charts 7_VF10259465300:01:33.6" time="93600"/>
                    <p14:bmk name="Charts 7_VF10259465300:01:33.7" time="93700"/>
                    <p14:bmk name="Charts 7_VF10259465300:01:39.8" time="99867"/>
                    <p14:bmk name="Charts 7_VF10259465300:01:39.9" time="99967"/>
                    <p14:bmk name="Charts 7_VF10259465300:01:43.6" time="103600"/>
                    <p14:bmk name="Charts 7_VF10259465300:01:43.7" time="103700"/>
                    <p14:bmk name="Charts 7_VF10259465300:01:45.5" time="105500"/>
                    <p14:bmk name="Charts 7_VF10259465300:01:45.6" time="105600"/>
                    <p14:bmk name="Charts 7_VF10259465300:01:50.1" time="110133"/>
                    <p14:bmk name="Charts 7_VF10259465300:01:50.2" time="110233"/>
                    <p14:bmk name="Charts 7_VF10259465300:01:52.6" time="112633"/>
                    <p14:bmk name="Charts 7_VF10259465300:01:52.7" time="112733"/>
                    <p14:bmk name="Charts 7_VF10259465300:01:57.8" time="117833"/>
                    <p14:bmk name="Charts 7_VF10259465300:01:57.9" time="117933"/>
                    <p14:bmk name="Charts 7_VF10259465300:02:02.2" time="122200"/>
                  </p14:bmkLst>
                </p14:media>
              </p:ext>
            </p:extLst>
          </p:nvPr>
        </p:nvPicPr>
        <p:blipFill>
          <a:blip r:embed="rId34"/>
          <a:stretch>
            <a:fillRect/>
          </a:stretch>
        </p:blipFill>
        <p:spPr>
          <a:xfrm>
            <a:off x="1524000" y="992188"/>
            <a:ext cx="5943600" cy="4457700"/>
          </a:xfrm>
        </p:spPr>
      </p:pic>
      <p:sp>
        <p:nvSpPr>
          <p:cNvPr id="5" name="Charts 7_VF10259465300:00:00.0-00:00:00.0"/>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t>
            </a:r>
            <a:endParaRPr lang="en-US">
              <a:solidFill>
                <a:srgbClr val="FFFFFF"/>
              </a:solidFill>
              <a:latin typeface="Calibri"/>
            </a:endParaRPr>
          </a:p>
        </p:txBody>
      </p:sp>
      <p:sp>
        <p:nvSpPr>
          <p:cNvPr id="8" name="Charts 7_VF102594653InExcel00:00:00.0-00:00:05.0"/>
          <p:cNvSpPr txBox="1"/>
          <p:nvPr>
            <p:custDataLst>
              <p:tags r:id="rId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In Excel stehen zahlreiche Diagrammtypen zur Verfügung.</a:t>
            </a:r>
            <a:endParaRPr lang="en-US">
              <a:solidFill>
                <a:srgbClr val="FFFFFF"/>
              </a:solidFill>
              <a:latin typeface="Calibri"/>
            </a:endParaRPr>
          </a:p>
        </p:txBody>
      </p:sp>
      <p:sp>
        <p:nvSpPr>
          <p:cNvPr id="9" name="Charts 7_VF102594653Dieseshier00:00:05.1-00:00:08.8"/>
          <p:cNvSpPr txBox="1"/>
          <p:nvPr>
            <p:custDataLst>
              <p:tags r:id="rId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Dieses hier ist z. B. ein Diagramm vom Typ 'Gruppierte Säulen',</a:t>
            </a:r>
            <a:endParaRPr lang="en-US">
              <a:solidFill>
                <a:srgbClr val="FFFFFF"/>
              </a:solidFill>
              <a:latin typeface="Calibri"/>
            </a:endParaRPr>
          </a:p>
        </p:txBody>
      </p:sp>
      <p:sp>
        <p:nvSpPr>
          <p:cNvPr id="10" name="Charts 7_VF102594653einStandardtyp00:00:08.9-00:00:13.0"/>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ein Standardtyp für Säulendiagramme. Ich werde den Typ nun ändern.</a:t>
            </a:r>
            <a:endParaRPr lang="en-US">
              <a:solidFill>
                <a:srgbClr val="FFFFFF"/>
              </a:solidFill>
              <a:latin typeface="Calibri"/>
            </a:endParaRPr>
          </a:p>
        </p:txBody>
      </p:sp>
      <p:sp>
        <p:nvSpPr>
          <p:cNvPr id="11" name="Charts 7_VF102594653Dazuklicke00:00:13.1-00:00:17.8"/>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Dazu klicke ich auf der Registerkarte 'Entwurf' in der Gruppe 'Typ' auf 'Diagrammtyp ändern'</a:t>
            </a:r>
            <a:endParaRPr lang="en-US">
              <a:solidFill>
                <a:srgbClr val="FFFFFF"/>
              </a:solidFill>
              <a:latin typeface="Calibri"/>
            </a:endParaRPr>
          </a:p>
        </p:txBody>
      </p:sp>
      <p:sp>
        <p:nvSpPr>
          <p:cNvPr id="12" name="Charts 7_VF102594653undwähle00:00:17.9-00:00:23.1"/>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wähle neben 'Gruppierte Säulen' den Diagrammtyp 'Gestapelte Säulen' aus und klicke auf 'OK'.</a:t>
            </a:r>
            <a:endParaRPr lang="en-US">
              <a:solidFill>
                <a:srgbClr val="FFFFFF"/>
              </a:solidFill>
              <a:latin typeface="Calibri"/>
            </a:endParaRPr>
          </a:p>
        </p:txBody>
      </p:sp>
      <p:sp>
        <p:nvSpPr>
          <p:cNvPr id="13" name="Charts 7_VF102594653DiesesDiagramm00:00:23.2-00:00:29.3"/>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Dieses Diagramm vom Typ 'Gestapelte Säulen' weist statt drei Säulen nur eine Säule für jeden Monat auf.</a:t>
            </a:r>
            <a:endParaRPr lang="en-US">
              <a:solidFill>
                <a:srgbClr val="FFFFFF"/>
              </a:solidFill>
              <a:latin typeface="Calibri"/>
            </a:endParaRPr>
          </a:p>
        </p:txBody>
      </p:sp>
      <p:sp>
        <p:nvSpPr>
          <p:cNvPr id="14" name="Charts 7_VF102594653Indem00:00:29.4-00:00:33.7"/>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In dem Diagramm wird das Verhältnis einzelner Elemente zum Ganzen veranschaulicht.</a:t>
            </a:r>
            <a:endParaRPr lang="en-US">
              <a:solidFill>
                <a:srgbClr val="FFFFFF"/>
              </a:solidFill>
              <a:latin typeface="Calibri"/>
            </a:endParaRPr>
          </a:p>
        </p:txBody>
      </p:sp>
      <p:sp>
        <p:nvSpPr>
          <p:cNvPr id="15" name="Charts 7_VF102594653Sowerden00:00:33.8-00:00:37.1"/>
          <p:cNvSpPr txBox="1"/>
          <p:nvPr>
            <p:custDataLst>
              <p:tags r:id="rId1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So werden Parker, hier grün dargestellt, Alexander und Hansen</a:t>
            </a:r>
            <a:endParaRPr lang="en-US">
              <a:solidFill>
                <a:srgbClr val="FFFFFF"/>
              </a:solidFill>
              <a:latin typeface="Calibri"/>
            </a:endParaRPr>
          </a:p>
        </p:txBody>
      </p:sp>
      <p:sp>
        <p:nvSpPr>
          <p:cNvPr id="16" name="Charts 7_VF102594653zusammenin00:00:37.2-00:00:41.1"/>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zusammen in der Säule 'Januar' angezeigt, und die Werte für alle drei Verkäufer</a:t>
            </a:r>
            <a:endParaRPr lang="en-US">
              <a:solidFill>
                <a:srgbClr val="FFFFFF"/>
              </a:solidFill>
              <a:latin typeface="Calibri"/>
            </a:endParaRPr>
          </a:p>
        </p:txBody>
      </p:sp>
      <p:sp>
        <p:nvSpPr>
          <p:cNvPr id="17" name="Charts 7_VF102594653sindübereinander00:00:41.2-00:00:46.1"/>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sind übereinander gestapelt. Ich klicke erneut auf 'Diagrammtyp ändern',</a:t>
            </a:r>
            <a:endParaRPr lang="en-US">
              <a:solidFill>
                <a:srgbClr val="FFFFFF"/>
              </a:solidFill>
              <a:latin typeface="Calibri"/>
            </a:endParaRPr>
          </a:p>
        </p:txBody>
      </p:sp>
      <p:sp>
        <p:nvSpPr>
          <p:cNvPr id="18" name="Charts 7_VF102594653unddiesmal00:00:46.2-00:00:50.5"/>
          <p:cNvSpPr txBox="1"/>
          <p:nvPr>
            <p:custDataLst>
              <p:tags r:id="rId1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diesmal wähle ich 'Gestapelte Säulen (100 %)' aus und klicke auf 'OK'.</a:t>
            </a:r>
            <a:endParaRPr lang="en-US">
              <a:solidFill>
                <a:srgbClr val="FFFFFF"/>
              </a:solidFill>
              <a:latin typeface="Calibri"/>
            </a:endParaRPr>
          </a:p>
        </p:txBody>
      </p:sp>
      <p:sp>
        <p:nvSpPr>
          <p:cNvPr id="19" name="Charts 7_VF102594653DasDiagramm00:00:50.6-00:00:57.5"/>
          <p:cNvSpPr txBox="1"/>
          <p:nvPr>
            <p:custDataLst>
              <p:tags r:id="rId1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Das Diagramm vom Typ 'Gestapelte Säulen (100 %)' verhält sich wie ein Diagramm vom Typ 'Gestapelte Säulen',</a:t>
            </a:r>
            <a:endParaRPr lang="en-US">
              <a:solidFill>
                <a:srgbClr val="FFFFFF"/>
              </a:solidFill>
              <a:latin typeface="Calibri"/>
            </a:endParaRPr>
          </a:p>
        </p:txBody>
      </p:sp>
      <p:sp>
        <p:nvSpPr>
          <p:cNvPr id="20" name="Charts 7_VF102594653nurdass00:00:57.6-00:01:00.8"/>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nur dass die Säulen sich über die gesamte Höhe des Diagramms erstrecken.</a:t>
            </a:r>
            <a:endParaRPr lang="en-US">
              <a:solidFill>
                <a:srgbClr val="FFFFFF"/>
              </a:solidFill>
              <a:latin typeface="Calibri"/>
            </a:endParaRPr>
          </a:p>
        </p:txBody>
      </p:sp>
      <p:sp>
        <p:nvSpPr>
          <p:cNvPr id="21" name="Charts 7_VF102594653Aufder00:01:00.9-00:01:04.7"/>
          <p:cNvSpPr txBox="1"/>
          <p:nvPr>
            <p:custDataLst>
              <p:tags r:id="rId1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Auf der Größen- bzw. Y-Achse werden Prozentsätze angezeigt,</a:t>
            </a:r>
            <a:endParaRPr lang="en-US">
              <a:solidFill>
                <a:srgbClr val="FFFFFF"/>
              </a:solidFill>
              <a:latin typeface="Calibri"/>
            </a:endParaRPr>
          </a:p>
        </p:txBody>
      </p:sp>
      <p:sp>
        <p:nvSpPr>
          <p:cNvPr id="22" name="Charts 7_VF102594653d. h.der00:01:04.8-00:01:09.0"/>
          <p:cNvSpPr txBox="1"/>
          <p:nvPr>
            <p:custDataLst>
              <p:tags r:id="rId1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 h. der Fokus liegt auf der Summe der Prozente, nicht der Summe der Zahlen.</a:t>
            </a:r>
            <a:endParaRPr lang="en-US">
              <a:solidFill>
                <a:srgbClr val="FFFFFF"/>
              </a:solidFill>
              <a:latin typeface="Calibri"/>
            </a:endParaRPr>
          </a:p>
        </p:txBody>
      </p:sp>
      <p:sp>
        <p:nvSpPr>
          <p:cNvPr id="23" name="Charts 7_VF102594653Ichändere00:01:09.1-00:01:14.1"/>
          <p:cNvSpPr txBox="1"/>
          <p:nvPr>
            <p:custDataLst>
              <p:tags r:id="rId2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ändere das Diagramm ein letztes Mal, indem ich auf 'Diagrammtyp ändern' klicke,</a:t>
            </a:r>
            <a:endParaRPr lang="en-US">
              <a:solidFill>
                <a:srgbClr val="FFFFFF"/>
              </a:solidFill>
              <a:latin typeface="Calibri"/>
            </a:endParaRPr>
          </a:p>
        </p:txBody>
      </p:sp>
      <p:sp>
        <p:nvSpPr>
          <p:cNvPr id="24" name="Charts 7_VF102594653aberdiesmal00:01:14.2-00:01:19.0"/>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aber diesmal wähle ich unter 'Linie' den Typ 'Linie mit Datenpunkten' aus und klicke auf 'OK'.</a:t>
            </a:r>
            <a:endParaRPr lang="en-US">
              <a:solidFill>
                <a:srgbClr val="FFFFFF"/>
              </a:solidFill>
              <a:latin typeface="Calibri"/>
            </a:endParaRPr>
          </a:p>
        </p:txBody>
      </p:sp>
      <p:sp>
        <p:nvSpPr>
          <p:cNvPr id="25" name="Charts 7_VF102594653DieserDiagrammtyp00:01:19.1-00:01:25.3"/>
          <p:cNvSpPr txBox="1"/>
          <p:nvPr>
            <p:custDataLst>
              <p:tags r:id="rId2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Dieser Diagrammtyp ist gut geeignet, um Änderungen und Trends aufzuzeigen</a:t>
            </a:r>
            <a:endParaRPr lang="en-US">
              <a:solidFill>
                <a:srgbClr val="FFFFFF"/>
              </a:solidFill>
              <a:latin typeface="Calibri"/>
            </a:endParaRPr>
          </a:p>
        </p:txBody>
      </p:sp>
      <p:sp>
        <p:nvSpPr>
          <p:cNvPr id="26" name="Charts 7_VF102594653unddie00:01:25.4-00:01:28.5"/>
          <p:cNvSpPr txBox="1"/>
          <p:nvPr>
            <p:custDataLst>
              <p:tags r:id="rId2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die Leistung der einzelnen Verkäufer miteinander zu vergleichen.</a:t>
            </a:r>
            <a:endParaRPr lang="en-US">
              <a:solidFill>
                <a:srgbClr val="FFFFFF"/>
              </a:solidFill>
              <a:latin typeface="Calibri"/>
            </a:endParaRPr>
          </a:p>
        </p:txBody>
      </p:sp>
      <p:sp>
        <p:nvSpPr>
          <p:cNvPr id="27" name="Charts 7_VF102594653Sohat00:01:28.6-00:01:33.6"/>
          <p:cNvSpPr txBox="1"/>
          <p:nvPr>
            <p:custDataLst>
              <p:tags r:id="rId2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So hat der Umsatz von Parker, hier grün dargestellt, ziemlich im unteren Bereich stagniert.</a:t>
            </a:r>
            <a:endParaRPr lang="en-US">
              <a:solidFill>
                <a:srgbClr val="FFFFFF"/>
              </a:solidFill>
              <a:latin typeface="Calibri"/>
            </a:endParaRPr>
          </a:p>
        </p:txBody>
      </p:sp>
      <p:sp>
        <p:nvSpPr>
          <p:cNvPr id="28" name="Charts 7_VF102594653Hansenhat00:01:33.7-00:01:39.8"/>
          <p:cNvSpPr txBox="1"/>
          <p:nvPr>
            <p:custDataLst>
              <p:tags r:id="rId2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Hansen hat zu Beginn etwas mehr verkauft, dann sinkt der Umsatz etwas, steigt aber wieder im März.</a:t>
            </a:r>
            <a:endParaRPr lang="en-US">
              <a:solidFill>
                <a:srgbClr val="FFFFFF"/>
              </a:solidFill>
              <a:latin typeface="Calibri"/>
            </a:endParaRPr>
          </a:p>
        </p:txBody>
      </p:sp>
      <p:sp>
        <p:nvSpPr>
          <p:cNvPr id="29" name="Charts 7_VF102594653Alexanderhingegen00:01:39.9-00:01:43.6"/>
          <p:cNvSpPr txBox="1"/>
          <p:nvPr>
            <p:custDataLst>
              <p:tags r:id="rId2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Alexander hingegen verzeichnet zu Beginn einen sehr hohen Umsatz,</a:t>
            </a:r>
            <a:endParaRPr lang="en-US">
              <a:solidFill>
                <a:srgbClr val="FFFFFF"/>
              </a:solidFill>
              <a:latin typeface="Calibri"/>
            </a:endParaRPr>
          </a:p>
        </p:txBody>
      </p:sp>
      <p:sp>
        <p:nvSpPr>
          <p:cNvPr id="30" name="Charts 7_VF102594653deraber00:01:43.7-00:01:45.5"/>
          <p:cNvSpPr txBox="1"/>
          <p:nvPr>
            <p:custDataLst>
              <p:tags r:id="rId2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der aber seitdem stetig zurückgeht.</a:t>
            </a:r>
            <a:endParaRPr lang="en-US">
              <a:solidFill>
                <a:srgbClr val="FFFFFF"/>
              </a:solidFill>
              <a:latin typeface="Calibri"/>
            </a:endParaRPr>
          </a:p>
        </p:txBody>
      </p:sp>
      <p:sp>
        <p:nvSpPr>
          <p:cNvPr id="31" name="Charts 7_VF102594653Ichverwende00:01:45.6-00:01:50.1"/>
          <p:cNvSpPr txBox="1"/>
          <p:nvPr>
            <p:custDataLst>
              <p:tags r:id="rId2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verwende ein Liniendiagramm, wenn ich Zeiträume mit gleichmäßigem Abstand, z. B.</a:t>
            </a:r>
            <a:endParaRPr lang="en-US">
              <a:solidFill>
                <a:srgbClr val="FFFFFF"/>
              </a:solidFill>
              <a:latin typeface="Calibri"/>
            </a:endParaRPr>
          </a:p>
        </p:txBody>
      </p:sp>
      <p:sp>
        <p:nvSpPr>
          <p:cNvPr id="32" name="Charts 7_VF102594653Monate,Quartale00:01:50.2-00:01:52.6"/>
          <p:cNvSpPr txBox="1"/>
          <p:nvPr>
            <p:custDataLst>
              <p:tags r:id="rId2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Monate, Quartale oder Jahre, darstellen möchte.</a:t>
            </a:r>
            <a:endParaRPr lang="en-US">
              <a:solidFill>
                <a:srgbClr val="FFFFFF"/>
              </a:solidFill>
              <a:latin typeface="Calibri"/>
            </a:endParaRPr>
          </a:p>
        </p:txBody>
      </p:sp>
      <p:sp>
        <p:nvSpPr>
          <p:cNvPr id="33" name="Charts 7_VF102594653WeitereInformationen00:01:52.7-00:01:57.8"/>
          <p:cNvSpPr txBox="1"/>
          <p:nvPr>
            <p:custDataLst>
              <p:tags r:id="rId3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Weitere Informationen zu den verschiedenen Diagrammtypen finden Sie in der Kurzübersichtskarte</a:t>
            </a:r>
            <a:endParaRPr lang="en-US">
              <a:solidFill>
                <a:srgbClr val="FFFFFF"/>
              </a:solidFill>
              <a:latin typeface="Calibri"/>
            </a:endParaRPr>
          </a:p>
        </p:txBody>
      </p:sp>
      <p:sp>
        <p:nvSpPr>
          <p:cNvPr id="34" name="Charts 7_VF102594653amEnde00:01:57.9-00:02:02.2"/>
          <p:cNvSpPr txBox="1"/>
          <p:nvPr>
            <p:custDataLst>
              <p:tags r:id="rId3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am Ende dieses Kurses.</a:t>
            </a:r>
            <a:endParaRPr lang="en-US">
              <a:solidFill>
                <a:srgbClr val="FFFFFF"/>
              </a:solidFill>
              <a:latin typeface="Calibri"/>
            </a:endParaRPr>
          </a:p>
        </p:txBody>
      </p:sp>
    </p:spTree>
    <p:extLst>
      <p:ext uri="{BB962C8B-B14F-4D97-AF65-F5344CB8AC3E}">
        <p14:creationId xmlns:p14="http://schemas.microsoft.com/office/powerpoint/2010/main" val="326758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Charts 7_VF102594653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
                                            <p:tgtEl>
                                              <p:spTgt spid="5"/>
                                            </p:tgtEl>
                                          </p:cBhvr>
                                        </p:animEffect>
                                      </p:childTnLst>
                                    </p:cTn>
                                  </p:par>
                                  <p:par>
                                    <p:cTn id="22" presetID="10" presetClass="exit" presetSubtype="0" fill="hold" grpId="1" nodeType="withEffect">
                                      <p:stCondLst>
                                        <p:cond delay="0"/>
                                      </p:stCondLst>
                                      <p:childTnLst>
                                        <p:animEffect transition="out" filter="fade">
                                          <p:cBhvr>
                                            <p:cTn id="23" dur="200"/>
                                            <p:tgtEl>
                                              <p:spTgt spid="5"/>
                                            </p:tgtEl>
                                          </p:cBhvr>
                                        </p:animEffect>
                                        <p:set>
                                          <p:cBhvr>
                                            <p:cTn id="24" dur="1" fill="hold">
                                              <p:stCondLst>
                                                <p:cond delay="1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
                                            <p:tgtEl>
                                              <p:spTgt spid="8"/>
                                            </p:tgtEl>
                                          </p:cBhvr>
                                        </p:animEffect>
                                      </p:childTnLst>
                                    </p:cTn>
                                  </p:par>
                                </p:childTnLst>
                              </p:cTn>
                            </p:par>
                          </p:childTnLst>
                        </p:cTn>
                      </p:par>
                    </p:childTnLst>
                  </p:cTn>
                  <p:nextCondLst>
                    <p:cond evt="onMediaBookmark" delay="0">
                      <p:tgtEl>
                        <p14:bmkTgt spid="6" bmkName="Charts 7_VF10259465300:00:00.0"/>
                      </p:tgtEl>
                    </p:cond>
                  </p:nextCondLst>
                </p:seq>
                <p:seq concurrent="1" nextAc="seek">
                  <p:cTn id="28" restart="whenNotActive" fill="hold" evtFilter="cancelBubble" nodeType="interactiveSeq">
                    <p:stCondLst>
                      <p:cond evt="onMediaBookmark" delay="0">
                        <p:tgtEl>
                          <p14:bmkTgt spid="6" bmkName="Charts 7_VF10259465300:00:05.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8"/>
                                            </p:tgtEl>
                                          </p:cBhvr>
                                        </p:animEffect>
                                        <p:set>
                                          <p:cBhvr>
                                            <p:cTn id="33"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05.0"/>
                      </p:tgtEl>
                    </p:cond>
                  </p:nextCondLst>
                </p:seq>
                <p:seq concurrent="1" nextAc="seek">
                  <p:cTn id="34" restart="whenNotActive" fill="hold" evtFilter="cancelBubble" nodeType="interactiveSeq">
                    <p:stCondLst>
                      <p:cond evt="onMediaBookmark" delay="0">
                        <p:tgtEl>
                          <p14:bmkTgt spid="6" bmkName="Charts 7_VF10259465300:00:05.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
                                            <p:tgtEl>
                                              <p:spTgt spid="9"/>
                                            </p:tgtEl>
                                          </p:cBhvr>
                                        </p:animEffect>
                                      </p:childTnLst>
                                    </p:cTn>
                                  </p:par>
                                </p:childTnLst>
                              </p:cTn>
                            </p:par>
                          </p:childTnLst>
                        </p:cTn>
                      </p:par>
                    </p:childTnLst>
                  </p:cTn>
                  <p:nextCondLst>
                    <p:cond evt="onMediaBookmark" delay="0">
                      <p:tgtEl>
                        <p14:bmkTgt spid="6" bmkName="Charts 7_VF10259465300:00:05.1"/>
                      </p:tgtEl>
                    </p:cond>
                  </p:nextCondLst>
                </p:seq>
                <p:seq concurrent="1" nextAc="seek">
                  <p:cTn id="40" restart="whenNotActive" fill="hold" evtFilter="cancelBubble" nodeType="interactiveSeq">
                    <p:stCondLst>
                      <p:cond evt="onMediaBookmark" delay="0">
                        <p:tgtEl>
                          <p14:bmkTgt spid="6" bmkName="Charts 7_VF10259465300:00:08.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9"/>
                                            </p:tgtEl>
                                          </p:cBhvr>
                                        </p:animEffect>
                                        <p:set>
                                          <p:cBhvr>
                                            <p:cTn id="45"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08.8"/>
                      </p:tgtEl>
                    </p:cond>
                  </p:nextCondLst>
                </p:seq>
                <p:seq concurrent="1" nextAc="seek">
                  <p:cTn id="46" restart="whenNotActive" fill="hold" evtFilter="cancelBubble" nodeType="interactiveSeq">
                    <p:stCondLst>
                      <p:cond evt="onMediaBookmark" delay="0">
                        <p:tgtEl>
                          <p14:bmkTgt spid="6" bmkName="Charts 7_VF10259465300:00:08.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00"/>
                                            <p:tgtEl>
                                              <p:spTgt spid="10"/>
                                            </p:tgtEl>
                                          </p:cBhvr>
                                        </p:animEffect>
                                      </p:childTnLst>
                                    </p:cTn>
                                  </p:par>
                                </p:childTnLst>
                              </p:cTn>
                            </p:par>
                          </p:childTnLst>
                        </p:cTn>
                      </p:par>
                    </p:childTnLst>
                  </p:cTn>
                  <p:nextCondLst>
                    <p:cond evt="onMediaBookmark" delay="0">
                      <p:tgtEl>
                        <p14:bmkTgt spid="6" bmkName="Charts 7_VF10259465300:00:08.9"/>
                      </p:tgtEl>
                    </p:cond>
                  </p:nextCondLst>
                </p:seq>
                <p:seq concurrent="1" nextAc="seek">
                  <p:cTn id="52" restart="whenNotActive" fill="hold" evtFilter="cancelBubble" nodeType="interactiveSeq">
                    <p:stCondLst>
                      <p:cond evt="onMediaBookmark" delay="0">
                        <p:tgtEl>
                          <p14:bmkTgt spid="6" bmkName="Charts 7_VF10259465300:00:13.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0"/>
                                            </p:tgtEl>
                                          </p:cBhvr>
                                        </p:animEffect>
                                        <p:set>
                                          <p:cBhvr>
                                            <p:cTn id="57"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13.0"/>
                      </p:tgtEl>
                    </p:cond>
                  </p:nextCondLst>
                </p:seq>
                <p:seq concurrent="1" nextAc="seek">
                  <p:cTn id="58" restart="whenNotActive" fill="hold" evtFilter="cancelBubble" nodeType="interactiveSeq">
                    <p:stCondLst>
                      <p:cond evt="onMediaBookmark" delay="0">
                        <p:tgtEl>
                          <p14:bmkTgt spid="6" bmkName="Charts 7_VF10259465300:00:13.1"/>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
                                            <p:tgtEl>
                                              <p:spTgt spid="11"/>
                                            </p:tgtEl>
                                          </p:cBhvr>
                                        </p:animEffect>
                                      </p:childTnLst>
                                    </p:cTn>
                                  </p:par>
                                </p:childTnLst>
                              </p:cTn>
                            </p:par>
                          </p:childTnLst>
                        </p:cTn>
                      </p:par>
                    </p:childTnLst>
                  </p:cTn>
                  <p:nextCondLst>
                    <p:cond evt="onMediaBookmark" delay="0">
                      <p:tgtEl>
                        <p14:bmkTgt spid="6" bmkName="Charts 7_VF10259465300:00:13.1"/>
                      </p:tgtEl>
                    </p:cond>
                  </p:nextCondLst>
                </p:seq>
                <p:seq concurrent="1" nextAc="seek">
                  <p:cTn id="64" restart="whenNotActive" fill="hold" evtFilter="cancelBubble" nodeType="interactiveSeq">
                    <p:stCondLst>
                      <p:cond evt="onMediaBookmark" delay="0">
                        <p:tgtEl>
                          <p14:bmkTgt spid="6" bmkName="Charts 7_VF10259465300:00:17.8"/>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1"/>
                                            </p:tgtEl>
                                          </p:cBhvr>
                                        </p:animEffect>
                                        <p:set>
                                          <p:cBhvr>
                                            <p:cTn id="69"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17.8"/>
                      </p:tgtEl>
                    </p:cond>
                  </p:nextCondLst>
                </p:seq>
                <p:seq concurrent="1" nextAc="seek">
                  <p:cTn id="70" restart="whenNotActive" fill="hold" evtFilter="cancelBubble" nodeType="interactiveSeq">
                    <p:stCondLst>
                      <p:cond evt="onMediaBookmark" delay="0">
                        <p:tgtEl>
                          <p14:bmkTgt spid="6" bmkName="Charts 7_VF10259465300:00:17.9"/>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200"/>
                                            <p:tgtEl>
                                              <p:spTgt spid="12"/>
                                            </p:tgtEl>
                                          </p:cBhvr>
                                        </p:animEffect>
                                      </p:childTnLst>
                                    </p:cTn>
                                  </p:par>
                                </p:childTnLst>
                              </p:cTn>
                            </p:par>
                          </p:childTnLst>
                        </p:cTn>
                      </p:par>
                    </p:childTnLst>
                  </p:cTn>
                  <p:nextCondLst>
                    <p:cond evt="onMediaBookmark" delay="0">
                      <p:tgtEl>
                        <p14:bmkTgt spid="6" bmkName="Charts 7_VF10259465300:00:17.9"/>
                      </p:tgtEl>
                    </p:cond>
                  </p:nextCondLst>
                </p:seq>
                <p:seq concurrent="1" nextAc="seek">
                  <p:cTn id="76" restart="whenNotActive" fill="hold" evtFilter="cancelBubble" nodeType="interactiveSeq">
                    <p:stCondLst>
                      <p:cond evt="onMediaBookmark" delay="0">
                        <p:tgtEl>
                          <p14:bmkTgt spid="6" bmkName="Charts 7_VF10259465300:00:23.1"/>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2"/>
                                            </p:tgtEl>
                                          </p:cBhvr>
                                        </p:animEffect>
                                        <p:set>
                                          <p:cBhvr>
                                            <p:cTn id="81"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23.1"/>
                      </p:tgtEl>
                    </p:cond>
                  </p:nextCondLst>
                </p:seq>
                <p:seq concurrent="1" nextAc="seek">
                  <p:cTn id="82" restart="whenNotActive" fill="hold" evtFilter="cancelBubble" nodeType="interactiveSeq">
                    <p:stCondLst>
                      <p:cond evt="onMediaBookmark" delay="0">
                        <p:tgtEl>
                          <p14:bmkTgt spid="6" bmkName="Charts 7_VF10259465300:00:23.2"/>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200"/>
                                            <p:tgtEl>
                                              <p:spTgt spid="13"/>
                                            </p:tgtEl>
                                          </p:cBhvr>
                                        </p:animEffect>
                                      </p:childTnLst>
                                    </p:cTn>
                                  </p:par>
                                </p:childTnLst>
                              </p:cTn>
                            </p:par>
                          </p:childTnLst>
                        </p:cTn>
                      </p:par>
                    </p:childTnLst>
                  </p:cTn>
                  <p:nextCondLst>
                    <p:cond evt="onMediaBookmark" delay="0">
                      <p:tgtEl>
                        <p14:bmkTgt spid="6" bmkName="Charts 7_VF10259465300:00:23.2"/>
                      </p:tgtEl>
                    </p:cond>
                  </p:nextCondLst>
                </p:seq>
                <p:seq concurrent="1" nextAc="seek">
                  <p:cTn id="88" restart="whenNotActive" fill="hold" evtFilter="cancelBubble" nodeType="interactiveSeq">
                    <p:stCondLst>
                      <p:cond evt="onMediaBookmark" delay="0">
                        <p:tgtEl>
                          <p14:bmkTgt spid="6" bmkName="Charts 7_VF10259465300:00:29.3"/>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3"/>
                                            </p:tgtEl>
                                          </p:cBhvr>
                                        </p:animEffect>
                                        <p:set>
                                          <p:cBhvr>
                                            <p:cTn id="93"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29.3"/>
                      </p:tgtEl>
                    </p:cond>
                  </p:nextCondLst>
                </p:seq>
                <p:seq concurrent="1" nextAc="seek">
                  <p:cTn id="94" restart="whenNotActive" fill="hold" evtFilter="cancelBubble" nodeType="interactiveSeq">
                    <p:stCondLst>
                      <p:cond evt="onMediaBookmark" delay="0">
                        <p:tgtEl>
                          <p14:bmkTgt spid="6" bmkName="Charts 7_VF10259465300:00:29.4"/>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200"/>
                                            <p:tgtEl>
                                              <p:spTgt spid="14"/>
                                            </p:tgtEl>
                                          </p:cBhvr>
                                        </p:animEffect>
                                      </p:childTnLst>
                                    </p:cTn>
                                  </p:par>
                                </p:childTnLst>
                              </p:cTn>
                            </p:par>
                          </p:childTnLst>
                        </p:cTn>
                      </p:par>
                    </p:childTnLst>
                  </p:cTn>
                  <p:nextCondLst>
                    <p:cond evt="onMediaBookmark" delay="0">
                      <p:tgtEl>
                        <p14:bmkTgt spid="6" bmkName="Charts 7_VF10259465300:00:29.4"/>
                      </p:tgtEl>
                    </p:cond>
                  </p:nextCondLst>
                </p:seq>
                <p:seq concurrent="1" nextAc="seek">
                  <p:cTn id="100" restart="whenNotActive" fill="hold" evtFilter="cancelBubble" nodeType="interactiveSeq">
                    <p:stCondLst>
                      <p:cond evt="onMediaBookmark" delay="0">
                        <p:tgtEl>
                          <p14:bmkTgt spid="6" bmkName="Charts 7_VF10259465300:00:33.7"/>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4"/>
                                            </p:tgtEl>
                                          </p:cBhvr>
                                        </p:animEffect>
                                        <p:set>
                                          <p:cBhvr>
                                            <p:cTn id="105"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33.7"/>
                      </p:tgtEl>
                    </p:cond>
                  </p:nextCondLst>
                </p:seq>
                <p:seq concurrent="1" nextAc="seek">
                  <p:cTn id="106" restart="whenNotActive" fill="hold" evtFilter="cancelBubble" nodeType="interactiveSeq">
                    <p:stCondLst>
                      <p:cond evt="onMediaBookmark" delay="0">
                        <p:tgtEl>
                          <p14:bmkTgt spid="6" bmkName="Charts 7_VF10259465300:00:33.8"/>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fade">
                                          <p:cBhvr>
                                            <p:cTn id="111" dur="200"/>
                                            <p:tgtEl>
                                              <p:spTgt spid="15"/>
                                            </p:tgtEl>
                                          </p:cBhvr>
                                        </p:animEffect>
                                      </p:childTnLst>
                                    </p:cTn>
                                  </p:par>
                                </p:childTnLst>
                              </p:cTn>
                            </p:par>
                          </p:childTnLst>
                        </p:cTn>
                      </p:par>
                    </p:childTnLst>
                  </p:cTn>
                  <p:nextCondLst>
                    <p:cond evt="onMediaBookmark" delay="0">
                      <p:tgtEl>
                        <p14:bmkTgt spid="6" bmkName="Charts 7_VF10259465300:00:33.8"/>
                      </p:tgtEl>
                    </p:cond>
                  </p:nextCondLst>
                </p:seq>
                <p:seq concurrent="1" nextAc="seek">
                  <p:cTn id="112" restart="whenNotActive" fill="hold" evtFilter="cancelBubble" nodeType="interactiveSeq">
                    <p:stCondLst>
                      <p:cond evt="onMediaBookmark" delay="0">
                        <p:tgtEl>
                          <p14:bmkTgt spid="6" bmkName="Charts 7_VF10259465300:00:37.1"/>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5"/>
                                            </p:tgtEl>
                                          </p:cBhvr>
                                        </p:animEffect>
                                        <p:set>
                                          <p:cBhvr>
                                            <p:cTn id="117"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37.1"/>
                      </p:tgtEl>
                    </p:cond>
                  </p:nextCondLst>
                </p:seq>
                <p:seq concurrent="1" nextAc="seek">
                  <p:cTn id="118" restart="whenNotActive" fill="hold" evtFilter="cancelBubble" nodeType="interactiveSeq">
                    <p:stCondLst>
                      <p:cond evt="onMediaBookmark" delay="0">
                        <p:tgtEl>
                          <p14:bmkTgt spid="6" bmkName="Charts 7_VF10259465300:00:37.2"/>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fade">
                                          <p:cBhvr>
                                            <p:cTn id="123" dur="200"/>
                                            <p:tgtEl>
                                              <p:spTgt spid="16"/>
                                            </p:tgtEl>
                                          </p:cBhvr>
                                        </p:animEffect>
                                      </p:childTnLst>
                                    </p:cTn>
                                  </p:par>
                                </p:childTnLst>
                              </p:cTn>
                            </p:par>
                          </p:childTnLst>
                        </p:cTn>
                      </p:par>
                    </p:childTnLst>
                  </p:cTn>
                  <p:nextCondLst>
                    <p:cond evt="onMediaBookmark" delay="0">
                      <p:tgtEl>
                        <p14:bmkTgt spid="6" bmkName="Charts 7_VF10259465300:00:37.2"/>
                      </p:tgtEl>
                    </p:cond>
                  </p:nextCondLst>
                </p:seq>
                <p:seq concurrent="1" nextAc="seek">
                  <p:cTn id="124" restart="whenNotActive" fill="hold" evtFilter="cancelBubble" nodeType="interactiveSeq">
                    <p:stCondLst>
                      <p:cond evt="onMediaBookmark" delay="0">
                        <p:tgtEl>
                          <p14:bmkTgt spid="6" bmkName="Charts 7_VF10259465300:00:41.1"/>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6"/>
                                            </p:tgtEl>
                                          </p:cBhvr>
                                        </p:animEffect>
                                        <p:set>
                                          <p:cBhvr>
                                            <p:cTn id="129"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41.1"/>
                      </p:tgtEl>
                    </p:cond>
                  </p:nextCondLst>
                </p:seq>
                <p:seq concurrent="1" nextAc="seek">
                  <p:cTn id="130" restart="whenNotActive" fill="hold" evtFilter="cancelBubble" nodeType="interactiveSeq">
                    <p:stCondLst>
                      <p:cond evt="onMediaBookmark" delay="0">
                        <p:tgtEl>
                          <p14:bmkTgt spid="6" bmkName="Charts 7_VF10259465300:00:41.2"/>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00"/>
                                            <p:tgtEl>
                                              <p:spTgt spid="17"/>
                                            </p:tgtEl>
                                          </p:cBhvr>
                                        </p:animEffect>
                                      </p:childTnLst>
                                    </p:cTn>
                                  </p:par>
                                </p:childTnLst>
                              </p:cTn>
                            </p:par>
                          </p:childTnLst>
                        </p:cTn>
                      </p:par>
                    </p:childTnLst>
                  </p:cTn>
                  <p:nextCondLst>
                    <p:cond evt="onMediaBookmark" delay="0">
                      <p:tgtEl>
                        <p14:bmkTgt spid="6" bmkName="Charts 7_VF10259465300:00:41.2"/>
                      </p:tgtEl>
                    </p:cond>
                  </p:nextCondLst>
                </p:seq>
                <p:seq concurrent="1" nextAc="seek">
                  <p:cTn id="136" restart="whenNotActive" fill="hold" evtFilter="cancelBubble" nodeType="interactiveSeq">
                    <p:stCondLst>
                      <p:cond evt="onMediaBookmark" delay="0">
                        <p:tgtEl>
                          <p14:bmkTgt spid="6" bmkName="Charts 7_VF10259465300:00:46.1"/>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7"/>
                                            </p:tgtEl>
                                          </p:cBhvr>
                                        </p:animEffect>
                                        <p:set>
                                          <p:cBhvr>
                                            <p:cTn id="141"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46.1"/>
                      </p:tgtEl>
                    </p:cond>
                  </p:nextCondLst>
                </p:seq>
                <p:seq concurrent="1" nextAc="seek">
                  <p:cTn id="142" restart="whenNotActive" fill="hold" evtFilter="cancelBubble" nodeType="interactiveSeq">
                    <p:stCondLst>
                      <p:cond evt="onMediaBookmark" delay="0">
                        <p:tgtEl>
                          <p14:bmkTgt spid="6" bmkName="Charts 7_VF10259465300:00:46.2"/>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8"/>
                                            </p:tgtEl>
                                            <p:attrNameLst>
                                              <p:attrName>style.visibility</p:attrName>
                                            </p:attrNameLst>
                                          </p:cBhvr>
                                          <p:to>
                                            <p:strVal val="visible"/>
                                          </p:to>
                                        </p:set>
                                        <p:animEffect transition="in" filter="fade">
                                          <p:cBhvr>
                                            <p:cTn id="147" dur="200"/>
                                            <p:tgtEl>
                                              <p:spTgt spid="18"/>
                                            </p:tgtEl>
                                          </p:cBhvr>
                                        </p:animEffect>
                                      </p:childTnLst>
                                    </p:cTn>
                                  </p:par>
                                </p:childTnLst>
                              </p:cTn>
                            </p:par>
                          </p:childTnLst>
                        </p:cTn>
                      </p:par>
                    </p:childTnLst>
                  </p:cTn>
                  <p:nextCondLst>
                    <p:cond evt="onMediaBookmark" delay="0">
                      <p:tgtEl>
                        <p14:bmkTgt spid="6" bmkName="Charts 7_VF10259465300:00:46.2"/>
                      </p:tgtEl>
                    </p:cond>
                  </p:nextCondLst>
                </p:seq>
                <p:seq concurrent="1" nextAc="seek">
                  <p:cTn id="148" restart="whenNotActive" fill="hold" evtFilter="cancelBubble" nodeType="interactiveSeq">
                    <p:stCondLst>
                      <p:cond evt="onMediaBookmark" delay="0">
                        <p:tgtEl>
                          <p14:bmkTgt spid="6" bmkName="Charts 7_VF10259465300:00:50.5"/>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8"/>
                                            </p:tgtEl>
                                          </p:cBhvr>
                                        </p:animEffect>
                                        <p:set>
                                          <p:cBhvr>
                                            <p:cTn id="153"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50.5"/>
                      </p:tgtEl>
                    </p:cond>
                  </p:nextCondLst>
                </p:seq>
                <p:seq concurrent="1" nextAc="seek">
                  <p:cTn id="154" restart="whenNotActive" fill="hold" evtFilter="cancelBubble" nodeType="interactiveSeq">
                    <p:stCondLst>
                      <p:cond evt="onMediaBookmark" delay="0">
                        <p:tgtEl>
                          <p14:bmkTgt spid="6" bmkName="Charts 7_VF10259465300:00:50.6"/>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19"/>
                                            </p:tgtEl>
                                            <p:attrNameLst>
                                              <p:attrName>style.visibility</p:attrName>
                                            </p:attrNameLst>
                                          </p:cBhvr>
                                          <p:to>
                                            <p:strVal val="visible"/>
                                          </p:to>
                                        </p:set>
                                        <p:animEffect transition="in" filter="fade">
                                          <p:cBhvr>
                                            <p:cTn id="159" dur="200"/>
                                            <p:tgtEl>
                                              <p:spTgt spid="19"/>
                                            </p:tgtEl>
                                          </p:cBhvr>
                                        </p:animEffect>
                                      </p:childTnLst>
                                    </p:cTn>
                                  </p:par>
                                </p:childTnLst>
                              </p:cTn>
                            </p:par>
                          </p:childTnLst>
                        </p:cTn>
                      </p:par>
                    </p:childTnLst>
                  </p:cTn>
                  <p:nextCondLst>
                    <p:cond evt="onMediaBookmark" delay="0">
                      <p:tgtEl>
                        <p14:bmkTgt spid="6" bmkName="Charts 7_VF10259465300:00:50.6"/>
                      </p:tgtEl>
                    </p:cond>
                  </p:nextCondLst>
                </p:seq>
                <p:seq concurrent="1" nextAc="seek">
                  <p:cTn id="160" restart="whenNotActive" fill="hold" evtFilter="cancelBubble" nodeType="interactiveSeq">
                    <p:stCondLst>
                      <p:cond evt="onMediaBookmark" delay="0">
                        <p:tgtEl>
                          <p14:bmkTgt spid="6" bmkName="Charts 7_VF10259465300:00:57.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19"/>
                                            </p:tgtEl>
                                          </p:cBhvr>
                                        </p:animEffect>
                                        <p:set>
                                          <p:cBhvr>
                                            <p:cTn id="165"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0:57.5"/>
                      </p:tgtEl>
                    </p:cond>
                  </p:nextCondLst>
                </p:seq>
                <p:seq concurrent="1" nextAc="seek">
                  <p:cTn id="166" restart="whenNotActive" fill="hold" evtFilter="cancelBubble" nodeType="interactiveSeq">
                    <p:stCondLst>
                      <p:cond evt="onMediaBookmark" delay="0">
                        <p:tgtEl>
                          <p14:bmkTgt spid="6" bmkName="Charts 7_VF10259465300:00:57.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0"/>
                                            </p:tgtEl>
                                            <p:attrNameLst>
                                              <p:attrName>style.visibility</p:attrName>
                                            </p:attrNameLst>
                                          </p:cBhvr>
                                          <p:to>
                                            <p:strVal val="visible"/>
                                          </p:to>
                                        </p:set>
                                        <p:animEffect transition="in" filter="fade">
                                          <p:cBhvr>
                                            <p:cTn id="171" dur="200"/>
                                            <p:tgtEl>
                                              <p:spTgt spid="20"/>
                                            </p:tgtEl>
                                          </p:cBhvr>
                                        </p:animEffect>
                                      </p:childTnLst>
                                    </p:cTn>
                                  </p:par>
                                </p:childTnLst>
                              </p:cTn>
                            </p:par>
                          </p:childTnLst>
                        </p:cTn>
                      </p:par>
                    </p:childTnLst>
                  </p:cTn>
                  <p:nextCondLst>
                    <p:cond evt="onMediaBookmark" delay="0">
                      <p:tgtEl>
                        <p14:bmkTgt spid="6" bmkName="Charts 7_VF10259465300:00:57.6"/>
                      </p:tgtEl>
                    </p:cond>
                  </p:nextCondLst>
                </p:seq>
                <p:seq concurrent="1" nextAc="seek">
                  <p:cTn id="172" restart="whenNotActive" fill="hold" evtFilter="cancelBubble" nodeType="interactiveSeq">
                    <p:stCondLst>
                      <p:cond evt="onMediaBookmark" delay="0">
                        <p:tgtEl>
                          <p14:bmkTgt spid="6" bmkName="Charts 7_VF10259465300:01:00.8"/>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0"/>
                                            </p:tgtEl>
                                          </p:cBhvr>
                                        </p:animEffect>
                                        <p:set>
                                          <p:cBhvr>
                                            <p:cTn id="17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00.8"/>
                      </p:tgtEl>
                    </p:cond>
                  </p:nextCondLst>
                </p:seq>
                <p:seq concurrent="1" nextAc="seek">
                  <p:cTn id="178" restart="whenNotActive" fill="hold" evtFilter="cancelBubble" nodeType="interactiveSeq">
                    <p:stCondLst>
                      <p:cond evt="onMediaBookmark" delay="0">
                        <p:tgtEl>
                          <p14:bmkTgt spid="6" bmkName="Charts 7_VF10259465300:01:00.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1"/>
                                            </p:tgtEl>
                                            <p:attrNameLst>
                                              <p:attrName>style.visibility</p:attrName>
                                            </p:attrNameLst>
                                          </p:cBhvr>
                                          <p:to>
                                            <p:strVal val="visible"/>
                                          </p:to>
                                        </p:set>
                                        <p:animEffect transition="in" filter="fade">
                                          <p:cBhvr>
                                            <p:cTn id="183" dur="200"/>
                                            <p:tgtEl>
                                              <p:spTgt spid="21"/>
                                            </p:tgtEl>
                                          </p:cBhvr>
                                        </p:animEffect>
                                      </p:childTnLst>
                                    </p:cTn>
                                  </p:par>
                                </p:childTnLst>
                              </p:cTn>
                            </p:par>
                          </p:childTnLst>
                        </p:cTn>
                      </p:par>
                    </p:childTnLst>
                  </p:cTn>
                  <p:nextCondLst>
                    <p:cond evt="onMediaBookmark" delay="0">
                      <p:tgtEl>
                        <p14:bmkTgt spid="6" bmkName="Charts 7_VF10259465300:01:00.9"/>
                      </p:tgtEl>
                    </p:cond>
                  </p:nextCondLst>
                </p:seq>
                <p:seq concurrent="1" nextAc="seek">
                  <p:cTn id="184" restart="whenNotActive" fill="hold" evtFilter="cancelBubble" nodeType="interactiveSeq">
                    <p:stCondLst>
                      <p:cond evt="onMediaBookmark" delay="0">
                        <p:tgtEl>
                          <p14:bmkTgt spid="6" bmkName="Charts 7_VF10259465300:01:04.7"/>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1"/>
                                            </p:tgtEl>
                                          </p:cBhvr>
                                        </p:animEffect>
                                        <p:set>
                                          <p:cBhvr>
                                            <p:cTn id="18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04.7"/>
                      </p:tgtEl>
                    </p:cond>
                  </p:nextCondLst>
                </p:seq>
                <p:seq concurrent="1" nextAc="seek">
                  <p:cTn id="190" restart="whenNotActive" fill="hold" evtFilter="cancelBubble" nodeType="interactiveSeq">
                    <p:stCondLst>
                      <p:cond evt="onMediaBookmark" delay="0">
                        <p:tgtEl>
                          <p14:bmkTgt spid="6" bmkName="Charts 7_VF10259465300:01:04.8"/>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2"/>
                                            </p:tgtEl>
                                            <p:attrNameLst>
                                              <p:attrName>style.visibility</p:attrName>
                                            </p:attrNameLst>
                                          </p:cBhvr>
                                          <p:to>
                                            <p:strVal val="visible"/>
                                          </p:to>
                                        </p:set>
                                        <p:animEffect transition="in" filter="fade">
                                          <p:cBhvr>
                                            <p:cTn id="195" dur="200"/>
                                            <p:tgtEl>
                                              <p:spTgt spid="22"/>
                                            </p:tgtEl>
                                          </p:cBhvr>
                                        </p:animEffect>
                                      </p:childTnLst>
                                    </p:cTn>
                                  </p:par>
                                </p:childTnLst>
                              </p:cTn>
                            </p:par>
                          </p:childTnLst>
                        </p:cTn>
                      </p:par>
                    </p:childTnLst>
                  </p:cTn>
                  <p:nextCondLst>
                    <p:cond evt="onMediaBookmark" delay="0">
                      <p:tgtEl>
                        <p14:bmkTgt spid="6" bmkName="Charts 7_VF10259465300:01:04.8"/>
                      </p:tgtEl>
                    </p:cond>
                  </p:nextCondLst>
                </p:seq>
                <p:seq concurrent="1" nextAc="seek">
                  <p:cTn id="196" restart="whenNotActive" fill="hold" evtFilter="cancelBubble" nodeType="interactiveSeq">
                    <p:stCondLst>
                      <p:cond evt="onMediaBookmark" delay="0">
                        <p:tgtEl>
                          <p14:bmkTgt spid="6" bmkName="Charts 7_VF10259465300:01:09.0"/>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2"/>
                                            </p:tgtEl>
                                          </p:cBhvr>
                                        </p:animEffect>
                                        <p:set>
                                          <p:cBhvr>
                                            <p:cTn id="201"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09.0"/>
                      </p:tgtEl>
                    </p:cond>
                  </p:nextCondLst>
                </p:seq>
                <p:seq concurrent="1" nextAc="seek">
                  <p:cTn id="202" restart="whenNotActive" fill="hold" evtFilter="cancelBubble" nodeType="interactiveSeq">
                    <p:stCondLst>
                      <p:cond evt="onMediaBookmark" delay="0">
                        <p:tgtEl>
                          <p14:bmkTgt spid="6" bmkName="Charts 7_VF10259465300:01:09.1"/>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3"/>
                                            </p:tgtEl>
                                            <p:attrNameLst>
                                              <p:attrName>style.visibility</p:attrName>
                                            </p:attrNameLst>
                                          </p:cBhvr>
                                          <p:to>
                                            <p:strVal val="visible"/>
                                          </p:to>
                                        </p:set>
                                        <p:animEffect transition="in" filter="fade">
                                          <p:cBhvr>
                                            <p:cTn id="207" dur="200"/>
                                            <p:tgtEl>
                                              <p:spTgt spid="23"/>
                                            </p:tgtEl>
                                          </p:cBhvr>
                                        </p:animEffect>
                                      </p:childTnLst>
                                    </p:cTn>
                                  </p:par>
                                </p:childTnLst>
                              </p:cTn>
                            </p:par>
                          </p:childTnLst>
                        </p:cTn>
                      </p:par>
                    </p:childTnLst>
                  </p:cTn>
                  <p:nextCondLst>
                    <p:cond evt="onMediaBookmark" delay="0">
                      <p:tgtEl>
                        <p14:bmkTgt spid="6" bmkName="Charts 7_VF10259465300:01:09.1"/>
                      </p:tgtEl>
                    </p:cond>
                  </p:nextCondLst>
                </p:seq>
                <p:seq concurrent="1" nextAc="seek">
                  <p:cTn id="208" restart="whenNotActive" fill="hold" evtFilter="cancelBubble" nodeType="interactiveSeq">
                    <p:stCondLst>
                      <p:cond evt="onMediaBookmark" delay="0">
                        <p:tgtEl>
                          <p14:bmkTgt spid="6" bmkName="Charts 7_VF10259465300:01:14.1"/>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3"/>
                                            </p:tgtEl>
                                          </p:cBhvr>
                                        </p:animEffect>
                                        <p:set>
                                          <p:cBhvr>
                                            <p:cTn id="213"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14.1"/>
                      </p:tgtEl>
                    </p:cond>
                  </p:nextCondLst>
                </p:seq>
                <p:seq concurrent="1" nextAc="seek">
                  <p:cTn id="214" restart="whenNotActive" fill="hold" evtFilter="cancelBubble" nodeType="interactiveSeq">
                    <p:stCondLst>
                      <p:cond evt="onMediaBookmark" delay="0">
                        <p:tgtEl>
                          <p14:bmkTgt spid="6" bmkName="Charts 7_VF10259465300:01:14.2"/>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4"/>
                                            </p:tgtEl>
                                            <p:attrNameLst>
                                              <p:attrName>style.visibility</p:attrName>
                                            </p:attrNameLst>
                                          </p:cBhvr>
                                          <p:to>
                                            <p:strVal val="visible"/>
                                          </p:to>
                                        </p:set>
                                        <p:animEffect transition="in" filter="fade">
                                          <p:cBhvr>
                                            <p:cTn id="219" dur="200"/>
                                            <p:tgtEl>
                                              <p:spTgt spid="24"/>
                                            </p:tgtEl>
                                          </p:cBhvr>
                                        </p:animEffect>
                                      </p:childTnLst>
                                    </p:cTn>
                                  </p:par>
                                </p:childTnLst>
                              </p:cTn>
                            </p:par>
                          </p:childTnLst>
                        </p:cTn>
                      </p:par>
                    </p:childTnLst>
                  </p:cTn>
                  <p:nextCondLst>
                    <p:cond evt="onMediaBookmark" delay="0">
                      <p:tgtEl>
                        <p14:bmkTgt spid="6" bmkName="Charts 7_VF10259465300:01:14.2"/>
                      </p:tgtEl>
                    </p:cond>
                  </p:nextCondLst>
                </p:seq>
                <p:seq concurrent="1" nextAc="seek">
                  <p:cTn id="220" restart="whenNotActive" fill="hold" evtFilter="cancelBubble" nodeType="interactiveSeq">
                    <p:stCondLst>
                      <p:cond evt="onMediaBookmark" delay="0">
                        <p:tgtEl>
                          <p14:bmkTgt spid="6" bmkName="Charts 7_VF10259465300:01:19.0"/>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4"/>
                                            </p:tgtEl>
                                          </p:cBhvr>
                                        </p:animEffect>
                                        <p:set>
                                          <p:cBhvr>
                                            <p:cTn id="225"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19.0"/>
                      </p:tgtEl>
                    </p:cond>
                  </p:nextCondLst>
                </p:seq>
                <p:seq concurrent="1" nextAc="seek">
                  <p:cTn id="226" restart="whenNotActive" fill="hold" evtFilter="cancelBubble" nodeType="interactiveSeq">
                    <p:stCondLst>
                      <p:cond evt="onMediaBookmark" delay="0">
                        <p:tgtEl>
                          <p14:bmkTgt spid="6" bmkName="Charts 7_VF10259465300:01:19.1"/>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5"/>
                                            </p:tgtEl>
                                            <p:attrNameLst>
                                              <p:attrName>style.visibility</p:attrName>
                                            </p:attrNameLst>
                                          </p:cBhvr>
                                          <p:to>
                                            <p:strVal val="visible"/>
                                          </p:to>
                                        </p:set>
                                        <p:animEffect transition="in" filter="fade">
                                          <p:cBhvr>
                                            <p:cTn id="231" dur="200"/>
                                            <p:tgtEl>
                                              <p:spTgt spid="25"/>
                                            </p:tgtEl>
                                          </p:cBhvr>
                                        </p:animEffect>
                                      </p:childTnLst>
                                    </p:cTn>
                                  </p:par>
                                </p:childTnLst>
                              </p:cTn>
                            </p:par>
                          </p:childTnLst>
                        </p:cTn>
                      </p:par>
                    </p:childTnLst>
                  </p:cTn>
                  <p:nextCondLst>
                    <p:cond evt="onMediaBookmark" delay="0">
                      <p:tgtEl>
                        <p14:bmkTgt spid="6" bmkName="Charts 7_VF10259465300:01:19.1"/>
                      </p:tgtEl>
                    </p:cond>
                  </p:nextCondLst>
                </p:seq>
                <p:seq concurrent="1" nextAc="seek">
                  <p:cTn id="232" restart="whenNotActive" fill="hold" evtFilter="cancelBubble" nodeType="interactiveSeq">
                    <p:stCondLst>
                      <p:cond evt="onMediaBookmark" delay="0">
                        <p:tgtEl>
                          <p14:bmkTgt spid="6" bmkName="Charts 7_VF10259465300:01:25.3"/>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5"/>
                                            </p:tgtEl>
                                          </p:cBhvr>
                                        </p:animEffect>
                                        <p:set>
                                          <p:cBhvr>
                                            <p:cTn id="237"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25.3"/>
                      </p:tgtEl>
                    </p:cond>
                  </p:nextCondLst>
                </p:seq>
                <p:seq concurrent="1" nextAc="seek">
                  <p:cTn id="238" restart="whenNotActive" fill="hold" evtFilter="cancelBubble" nodeType="interactiveSeq">
                    <p:stCondLst>
                      <p:cond evt="onMediaBookmark" delay="0">
                        <p:tgtEl>
                          <p14:bmkTgt spid="6" bmkName="Charts 7_VF10259465300:01:25.4"/>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26"/>
                                            </p:tgtEl>
                                            <p:attrNameLst>
                                              <p:attrName>style.visibility</p:attrName>
                                            </p:attrNameLst>
                                          </p:cBhvr>
                                          <p:to>
                                            <p:strVal val="visible"/>
                                          </p:to>
                                        </p:set>
                                        <p:animEffect transition="in" filter="fade">
                                          <p:cBhvr>
                                            <p:cTn id="243" dur="200"/>
                                            <p:tgtEl>
                                              <p:spTgt spid="26"/>
                                            </p:tgtEl>
                                          </p:cBhvr>
                                        </p:animEffect>
                                      </p:childTnLst>
                                    </p:cTn>
                                  </p:par>
                                </p:childTnLst>
                              </p:cTn>
                            </p:par>
                          </p:childTnLst>
                        </p:cTn>
                      </p:par>
                    </p:childTnLst>
                  </p:cTn>
                  <p:nextCondLst>
                    <p:cond evt="onMediaBookmark" delay="0">
                      <p:tgtEl>
                        <p14:bmkTgt spid="6" bmkName="Charts 7_VF10259465300:01:25.4"/>
                      </p:tgtEl>
                    </p:cond>
                  </p:nextCondLst>
                </p:seq>
                <p:seq concurrent="1" nextAc="seek">
                  <p:cTn id="244" restart="whenNotActive" fill="hold" evtFilter="cancelBubble" nodeType="interactiveSeq">
                    <p:stCondLst>
                      <p:cond evt="onMediaBookmark" delay="0">
                        <p:tgtEl>
                          <p14:bmkTgt spid="6" bmkName="Charts 7_VF10259465300:01:28.5"/>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26"/>
                                            </p:tgtEl>
                                          </p:cBhvr>
                                        </p:animEffect>
                                        <p:set>
                                          <p:cBhvr>
                                            <p:cTn id="249"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28.5"/>
                      </p:tgtEl>
                    </p:cond>
                  </p:nextCondLst>
                </p:seq>
                <p:seq concurrent="1" nextAc="seek">
                  <p:cTn id="250" restart="whenNotActive" fill="hold" evtFilter="cancelBubble" nodeType="interactiveSeq">
                    <p:stCondLst>
                      <p:cond evt="onMediaBookmark" delay="0">
                        <p:tgtEl>
                          <p14:bmkTgt spid="6" bmkName="Charts 7_VF10259465300:01:28.6"/>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27"/>
                                            </p:tgtEl>
                                            <p:attrNameLst>
                                              <p:attrName>style.visibility</p:attrName>
                                            </p:attrNameLst>
                                          </p:cBhvr>
                                          <p:to>
                                            <p:strVal val="visible"/>
                                          </p:to>
                                        </p:set>
                                        <p:animEffect transition="in" filter="fade">
                                          <p:cBhvr>
                                            <p:cTn id="255" dur="200"/>
                                            <p:tgtEl>
                                              <p:spTgt spid="27"/>
                                            </p:tgtEl>
                                          </p:cBhvr>
                                        </p:animEffect>
                                      </p:childTnLst>
                                    </p:cTn>
                                  </p:par>
                                </p:childTnLst>
                              </p:cTn>
                            </p:par>
                          </p:childTnLst>
                        </p:cTn>
                      </p:par>
                    </p:childTnLst>
                  </p:cTn>
                  <p:nextCondLst>
                    <p:cond evt="onMediaBookmark" delay="0">
                      <p:tgtEl>
                        <p14:bmkTgt spid="6" bmkName="Charts 7_VF10259465300:01:28.6"/>
                      </p:tgtEl>
                    </p:cond>
                  </p:nextCondLst>
                </p:seq>
                <p:seq concurrent="1" nextAc="seek">
                  <p:cTn id="256" restart="whenNotActive" fill="hold" evtFilter="cancelBubble" nodeType="interactiveSeq">
                    <p:stCondLst>
                      <p:cond evt="onMediaBookmark" delay="0">
                        <p:tgtEl>
                          <p14:bmkTgt spid="6" bmkName="Charts 7_VF10259465300:01:33.6"/>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27"/>
                                            </p:tgtEl>
                                          </p:cBhvr>
                                        </p:animEffect>
                                        <p:set>
                                          <p:cBhvr>
                                            <p:cTn id="261"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33.6"/>
                      </p:tgtEl>
                    </p:cond>
                  </p:nextCondLst>
                </p:seq>
                <p:seq concurrent="1" nextAc="seek">
                  <p:cTn id="262" restart="whenNotActive" fill="hold" evtFilter="cancelBubble" nodeType="interactiveSeq">
                    <p:stCondLst>
                      <p:cond evt="onMediaBookmark" delay="0">
                        <p:tgtEl>
                          <p14:bmkTgt spid="6" bmkName="Charts 7_VF10259465300:01:33.7"/>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28"/>
                                            </p:tgtEl>
                                            <p:attrNameLst>
                                              <p:attrName>style.visibility</p:attrName>
                                            </p:attrNameLst>
                                          </p:cBhvr>
                                          <p:to>
                                            <p:strVal val="visible"/>
                                          </p:to>
                                        </p:set>
                                        <p:animEffect transition="in" filter="fade">
                                          <p:cBhvr>
                                            <p:cTn id="267" dur="200"/>
                                            <p:tgtEl>
                                              <p:spTgt spid="28"/>
                                            </p:tgtEl>
                                          </p:cBhvr>
                                        </p:animEffect>
                                      </p:childTnLst>
                                    </p:cTn>
                                  </p:par>
                                </p:childTnLst>
                              </p:cTn>
                            </p:par>
                          </p:childTnLst>
                        </p:cTn>
                      </p:par>
                    </p:childTnLst>
                  </p:cTn>
                  <p:nextCondLst>
                    <p:cond evt="onMediaBookmark" delay="0">
                      <p:tgtEl>
                        <p14:bmkTgt spid="6" bmkName="Charts 7_VF10259465300:01:33.7"/>
                      </p:tgtEl>
                    </p:cond>
                  </p:nextCondLst>
                </p:seq>
                <p:seq concurrent="1" nextAc="seek">
                  <p:cTn id="268" restart="whenNotActive" fill="hold" evtFilter="cancelBubble" nodeType="interactiveSeq">
                    <p:stCondLst>
                      <p:cond evt="onMediaBookmark" delay="0">
                        <p:tgtEl>
                          <p14:bmkTgt spid="6" bmkName="Charts 7_VF10259465300:01:39.8"/>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28"/>
                                            </p:tgtEl>
                                          </p:cBhvr>
                                        </p:animEffect>
                                        <p:set>
                                          <p:cBhvr>
                                            <p:cTn id="273"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39.8"/>
                      </p:tgtEl>
                    </p:cond>
                  </p:nextCondLst>
                </p:seq>
                <p:seq concurrent="1" nextAc="seek">
                  <p:cTn id="274" restart="whenNotActive" fill="hold" evtFilter="cancelBubble" nodeType="interactiveSeq">
                    <p:stCondLst>
                      <p:cond evt="onMediaBookmark" delay="0">
                        <p:tgtEl>
                          <p14:bmkTgt spid="6" bmkName="Charts 7_VF10259465300:01:39.9"/>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29"/>
                                            </p:tgtEl>
                                            <p:attrNameLst>
                                              <p:attrName>style.visibility</p:attrName>
                                            </p:attrNameLst>
                                          </p:cBhvr>
                                          <p:to>
                                            <p:strVal val="visible"/>
                                          </p:to>
                                        </p:set>
                                        <p:animEffect transition="in" filter="fade">
                                          <p:cBhvr>
                                            <p:cTn id="279" dur="200"/>
                                            <p:tgtEl>
                                              <p:spTgt spid="29"/>
                                            </p:tgtEl>
                                          </p:cBhvr>
                                        </p:animEffect>
                                      </p:childTnLst>
                                    </p:cTn>
                                  </p:par>
                                </p:childTnLst>
                              </p:cTn>
                            </p:par>
                          </p:childTnLst>
                        </p:cTn>
                      </p:par>
                    </p:childTnLst>
                  </p:cTn>
                  <p:nextCondLst>
                    <p:cond evt="onMediaBookmark" delay="0">
                      <p:tgtEl>
                        <p14:bmkTgt spid="6" bmkName="Charts 7_VF10259465300:01:39.9"/>
                      </p:tgtEl>
                    </p:cond>
                  </p:nextCondLst>
                </p:seq>
                <p:seq concurrent="1" nextAc="seek">
                  <p:cTn id="280" restart="whenNotActive" fill="hold" evtFilter="cancelBubble" nodeType="interactiveSeq">
                    <p:stCondLst>
                      <p:cond evt="onMediaBookmark" delay="0">
                        <p:tgtEl>
                          <p14:bmkTgt spid="6" bmkName="Charts 7_VF10259465300:01:43.6"/>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29"/>
                                            </p:tgtEl>
                                          </p:cBhvr>
                                        </p:animEffect>
                                        <p:set>
                                          <p:cBhvr>
                                            <p:cTn id="285"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43.6"/>
                      </p:tgtEl>
                    </p:cond>
                  </p:nextCondLst>
                </p:seq>
                <p:seq concurrent="1" nextAc="seek">
                  <p:cTn id="286" restart="whenNotActive" fill="hold" evtFilter="cancelBubble" nodeType="interactiveSeq">
                    <p:stCondLst>
                      <p:cond evt="onMediaBookmark" delay="0">
                        <p:tgtEl>
                          <p14:bmkTgt spid="6" bmkName="Charts 7_VF10259465300:01:43.7"/>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30"/>
                                            </p:tgtEl>
                                            <p:attrNameLst>
                                              <p:attrName>style.visibility</p:attrName>
                                            </p:attrNameLst>
                                          </p:cBhvr>
                                          <p:to>
                                            <p:strVal val="visible"/>
                                          </p:to>
                                        </p:set>
                                        <p:animEffect transition="in" filter="fade">
                                          <p:cBhvr>
                                            <p:cTn id="291" dur="200"/>
                                            <p:tgtEl>
                                              <p:spTgt spid="30"/>
                                            </p:tgtEl>
                                          </p:cBhvr>
                                        </p:animEffect>
                                      </p:childTnLst>
                                    </p:cTn>
                                  </p:par>
                                </p:childTnLst>
                              </p:cTn>
                            </p:par>
                          </p:childTnLst>
                        </p:cTn>
                      </p:par>
                    </p:childTnLst>
                  </p:cTn>
                  <p:nextCondLst>
                    <p:cond evt="onMediaBookmark" delay="0">
                      <p:tgtEl>
                        <p14:bmkTgt spid="6" bmkName="Charts 7_VF10259465300:01:43.7"/>
                      </p:tgtEl>
                    </p:cond>
                  </p:nextCondLst>
                </p:seq>
                <p:seq concurrent="1" nextAc="seek">
                  <p:cTn id="292" restart="whenNotActive" fill="hold" evtFilter="cancelBubble" nodeType="interactiveSeq">
                    <p:stCondLst>
                      <p:cond evt="onMediaBookmark" delay="0">
                        <p:tgtEl>
                          <p14:bmkTgt spid="6" bmkName="Charts 7_VF10259465300:01:45.5"/>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30"/>
                                            </p:tgtEl>
                                          </p:cBhvr>
                                        </p:animEffect>
                                        <p:set>
                                          <p:cBhvr>
                                            <p:cTn id="297"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45.5"/>
                      </p:tgtEl>
                    </p:cond>
                  </p:nextCondLst>
                </p:seq>
                <p:seq concurrent="1" nextAc="seek">
                  <p:cTn id="298" restart="whenNotActive" fill="hold" evtFilter="cancelBubble" nodeType="interactiveSeq">
                    <p:stCondLst>
                      <p:cond evt="onMediaBookmark" delay="0">
                        <p:tgtEl>
                          <p14:bmkTgt spid="6" bmkName="Charts 7_VF10259465300:01:45.6"/>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31"/>
                                            </p:tgtEl>
                                            <p:attrNameLst>
                                              <p:attrName>style.visibility</p:attrName>
                                            </p:attrNameLst>
                                          </p:cBhvr>
                                          <p:to>
                                            <p:strVal val="visible"/>
                                          </p:to>
                                        </p:set>
                                        <p:animEffect transition="in" filter="fade">
                                          <p:cBhvr>
                                            <p:cTn id="303" dur="200"/>
                                            <p:tgtEl>
                                              <p:spTgt spid="31"/>
                                            </p:tgtEl>
                                          </p:cBhvr>
                                        </p:animEffect>
                                      </p:childTnLst>
                                    </p:cTn>
                                  </p:par>
                                </p:childTnLst>
                              </p:cTn>
                            </p:par>
                          </p:childTnLst>
                        </p:cTn>
                      </p:par>
                    </p:childTnLst>
                  </p:cTn>
                  <p:nextCondLst>
                    <p:cond evt="onMediaBookmark" delay="0">
                      <p:tgtEl>
                        <p14:bmkTgt spid="6" bmkName="Charts 7_VF10259465300:01:45.6"/>
                      </p:tgtEl>
                    </p:cond>
                  </p:nextCondLst>
                </p:seq>
                <p:seq concurrent="1" nextAc="seek">
                  <p:cTn id="304" restart="whenNotActive" fill="hold" evtFilter="cancelBubble" nodeType="interactiveSeq">
                    <p:stCondLst>
                      <p:cond evt="onMediaBookmark" delay="0">
                        <p:tgtEl>
                          <p14:bmkTgt spid="6" bmkName="Charts 7_VF10259465300:01:50.1"/>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31"/>
                                            </p:tgtEl>
                                          </p:cBhvr>
                                        </p:animEffect>
                                        <p:set>
                                          <p:cBhvr>
                                            <p:cTn id="309"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50.1"/>
                      </p:tgtEl>
                    </p:cond>
                  </p:nextCondLst>
                </p:seq>
                <p:seq concurrent="1" nextAc="seek">
                  <p:cTn id="310" restart="whenNotActive" fill="hold" evtFilter="cancelBubble" nodeType="interactiveSeq">
                    <p:stCondLst>
                      <p:cond evt="onMediaBookmark" delay="0">
                        <p:tgtEl>
                          <p14:bmkTgt spid="6" bmkName="Charts 7_VF10259465300:01:50.2"/>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32"/>
                                            </p:tgtEl>
                                            <p:attrNameLst>
                                              <p:attrName>style.visibility</p:attrName>
                                            </p:attrNameLst>
                                          </p:cBhvr>
                                          <p:to>
                                            <p:strVal val="visible"/>
                                          </p:to>
                                        </p:set>
                                        <p:animEffect transition="in" filter="fade">
                                          <p:cBhvr>
                                            <p:cTn id="315" dur="200"/>
                                            <p:tgtEl>
                                              <p:spTgt spid="32"/>
                                            </p:tgtEl>
                                          </p:cBhvr>
                                        </p:animEffect>
                                      </p:childTnLst>
                                    </p:cTn>
                                  </p:par>
                                </p:childTnLst>
                              </p:cTn>
                            </p:par>
                          </p:childTnLst>
                        </p:cTn>
                      </p:par>
                    </p:childTnLst>
                  </p:cTn>
                  <p:nextCondLst>
                    <p:cond evt="onMediaBookmark" delay="0">
                      <p:tgtEl>
                        <p14:bmkTgt spid="6" bmkName="Charts 7_VF10259465300:01:50.2"/>
                      </p:tgtEl>
                    </p:cond>
                  </p:nextCondLst>
                </p:seq>
                <p:seq concurrent="1" nextAc="seek">
                  <p:cTn id="316" restart="whenNotActive" fill="hold" evtFilter="cancelBubble" nodeType="interactiveSeq">
                    <p:stCondLst>
                      <p:cond evt="onMediaBookmark" delay="0">
                        <p:tgtEl>
                          <p14:bmkTgt spid="6" bmkName="Charts 7_VF10259465300:01:52.6"/>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32"/>
                                            </p:tgtEl>
                                          </p:cBhvr>
                                        </p:animEffect>
                                        <p:set>
                                          <p:cBhvr>
                                            <p:cTn id="321"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52.6"/>
                      </p:tgtEl>
                    </p:cond>
                  </p:nextCondLst>
                </p:seq>
                <p:seq concurrent="1" nextAc="seek">
                  <p:cTn id="322" restart="whenNotActive" fill="hold" evtFilter="cancelBubble" nodeType="interactiveSeq">
                    <p:stCondLst>
                      <p:cond evt="onMediaBookmark" delay="0">
                        <p:tgtEl>
                          <p14:bmkTgt spid="6" bmkName="Charts 7_VF10259465300:01:52.7"/>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33"/>
                                            </p:tgtEl>
                                            <p:attrNameLst>
                                              <p:attrName>style.visibility</p:attrName>
                                            </p:attrNameLst>
                                          </p:cBhvr>
                                          <p:to>
                                            <p:strVal val="visible"/>
                                          </p:to>
                                        </p:set>
                                        <p:animEffect transition="in" filter="fade">
                                          <p:cBhvr>
                                            <p:cTn id="327" dur="200"/>
                                            <p:tgtEl>
                                              <p:spTgt spid="33"/>
                                            </p:tgtEl>
                                          </p:cBhvr>
                                        </p:animEffect>
                                      </p:childTnLst>
                                    </p:cTn>
                                  </p:par>
                                </p:childTnLst>
                              </p:cTn>
                            </p:par>
                          </p:childTnLst>
                        </p:cTn>
                      </p:par>
                    </p:childTnLst>
                  </p:cTn>
                  <p:nextCondLst>
                    <p:cond evt="onMediaBookmark" delay="0">
                      <p:tgtEl>
                        <p14:bmkTgt spid="6" bmkName="Charts 7_VF10259465300:01:52.7"/>
                      </p:tgtEl>
                    </p:cond>
                  </p:nextCondLst>
                </p:seq>
                <p:seq concurrent="1" nextAc="seek">
                  <p:cTn id="328" restart="whenNotActive" fill="hold" evtFilter="cancelBubble" nodeType="interactiveSeq">
                    <p:stCondLst>
                      <p:cond evt="onMediaBookmark" delay="0">
                        <p:tgtEl>
                          <p14:bmkTgt spid="6" bmkName="Charts 7_VF10259465300:01:57.8"/>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33"/>
                                            </p:tgtEl>
                                          </p:cBhvr>
                                        </p:animEffect>
                                        <p:set>
                                          <p:cBhvr>
                                            <p:cTn id="333"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1:57.8"/>
                      </p:tgtEl>
                    </p:cond>
                  </p:nextCondLst>
                </p:seq>
                <p:seq concurrent="1" nextAc="seek">
                  <p:cTn id="334" restart="whenNotActive" fill="hold" evtFilter="cancelBubble" nodeType="interactiveSeq">
                    <p:stCondLst>
                      <p:cond evt="onMediaBookmark" delay="0">
                        <p:tgtEl>
                          <p14:bmkTgt spid="6" bmkName="Charts 7_VF10259465300:01:57.9"/>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34"/>
                                            </p:tgtEl>
                                            <p:attrNameLst>
                                              <p:attrName>style.visibility</p:attrName>
                                            </p:attrNameLst>
                                          </p:cBhvr>
                                          <p:to>
                                            <p:strVal val="visible"/>
                                          </p:to>
                                        </p:set>
                                        <p:animEffect transition="in" filter="fade">
                                          <p:cBhvr>
                                            <p:cTn id="339" dur="200"/>
                                            <p:tgtEl>
                                              <p:spTgt spid="34"/>
                                            </p:tgtEl>
                                          </p:cBhvr>
                                        </p:animEffect>
                                      </p:childTnLst>
                                    </p:cTn>
                                  </p:par>
                                </p:childTnLst>
                              </p:cTn>
                            </p:par>
                          </p:childTnLst>
                        </p:cTn>
                      </p:par>
                    </p:childTnLst>
                  </p:cTn>
                  <p:nextCondLst>
                    <p:cond evt="onMediaBookmark" delay="0">
                      <p:tgtEl>
                        <p14:bmkTgt spid="6" bmkName="Charts 7_VF10259465300:01:57.9"/>
                      </p:tgtEl>
                    </p:cond>
                  </p:nextCondLst>
                </p:seq>
                <p:seq concurrent="1" nextAc="seek">
                  <p:cTn id="340" restart="whenNotActive" fill="hold" evtFilter="cancelBubble" nodeType="interactiveSeq">
                    <p:stCondLst>
                      <p:cond evt="onMediaBookmark" delay="0">
                        <p:tgtEl>
                          <p14:bmkTgt spid="6" bmkName="Charts 7_VF10259465300:02:02.2"/>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34"/>
                                            </p:tgtEl>
                                          </p:cBhvr>
                                        </p:animEffect>
                                        <p:set>
                                          <p:cBhvr>
                                            <p:cTn id="345"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6" bmkName="Charts 7_VF10259465300:02:02.2"/>
                      </p:tgtEl>
                    </p:cond>
                  </p:nextCondLst>
                </p:seq>
              </p:childTnLst>
            </p:cTn>
          </p:par>
        </p:tnLst>
        <p:bldLst>
          <p:bldP spid="7" grpId="0" build="p"/>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ctr" defTabSz="914400">
              <a:spcBef>
                <a:spcPts val="0"/>
              </a:spcBef>
              <a:buNone/>
            </a:pPr>
            <a:r>
              <a:rPr lang="de-DE" sz="4400" b="0" i="0" noProof="0" dirty="0" smtClean="0">
                <a:latin typeface="Segoe Light"/>
                <a:ea typeface="+mj-ea"/>
                <a:cs typeface="+mj-cs"/>
              </a:rPr>
              <a:t>Vorschläge für praktische Übungen</a:t>
            </a:r>
            <a:endParaRPr lang="de-DE" sz="4400" b="0" i="0" noProof="0" dirty="0">
              <a:latin typeface="Segoe Light"/>
              <a:ea typeface="+mj-ea"/>
              <a:cs typeface="+mj-cs"/>
            </a:endParaRPr>
          </a:p>
        </p:txBody>
      </p:sp>
      <p:sp>
        <p:nvSpPr>
          <p:cNvPr id="9" name="Content Placeholder 8"/>
          <p:cNvSpPr>
            <a:spLocks noGrp="1"/>
          </p:cNvSpPr>
          <p:nvPr>
            <p:ph idx="1"/>
          </p:nvPr>
        </p:nvSpPr>
        <p:spPr>
          <a:xfrm>
            <a:off x="493059" y="1376997"/>
            <a:ext cx="8229600" cy="4185603"/>
          </a:xfrm>
        </p:spPr>
        <p:txBody>
          <a:bodyPr>
            <a:normAutofit fontScale="92500" lnSpcReduction="20000"/>
          </a:bodyPr>
          <a:lstStyle/>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Erstellen eines Diagramms</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Betrachten der Diagrammdaten in einer anderen Darstellung und Aktualisieren von Diagrammdaten</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Hinzufügen von Titel und Ändern von Diagrammlayouts</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Ändern des Diagrammtyps und Ändern des Aussehens eines Diagramms</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Formatieren des Diagrammtitels</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Formatieren einer Spalte und Formatieren anderer Bereiche des Diagramms</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Erstellen eines Kreisdiagramms</a:t>
            </a:r>
            <a:endParaRPr lang="de-DE" sz="2400" b="0" i="0" noProof="0" dirty="0">
              <a:solidFill>
                <a:schemeClr val="tx1">
                  <a:lumMod val="85000"/>
                </a:schemeClr>
              </a:solidFill>
              <a:latin typeface="Segoe UI"/>
              <a:cs typeface="Segoe UI"/>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10" name="Text Placeholder 9"/>
          <p:cNvSpPr>
            <a:spLocks noGrp="1"/>
          </p:cNvSpPr>
          <p:nvPr>
            <p:ph type="body" sz="quarter" idx="13"/>
          </p:nvPr>
        </p:nvSpPr>
        <p:spPr>
          <a:xfrm>
            <a:off x="533400" y="5715000"/>
            <a:ext cx="8153400" cy="533400"/>
          </a:xfrm>
        </p:spPr>
        <p:txBody>
          <a:bodyPr>
            <a:normAutofit/>
          </a:bodyPr>
          <a:lstStyle/>
          <a:p>
            <a:pPr marL="0" indent="0" algn="l" defTabSz="914400">
              <a:spcBef>
                <a:spcPts val="0"/>
              </a:spcBef>
              <a:buNone/>
            </a:pPr>
            <a:r>
              <a:rPr lang="de-DE" sz="2400" b="0" i="0" noProof="0" dirty="0" smtClean="0">
                <a:solidFill>
                  <a:schemeClr val="tx1"/>
                </a:solidFill>
                <a:latin typeface="Segoe UI"/>
                <a:cs typeface="Segoe UI"/>
                <a:hlinkClick r:id="rId3"/>
              </a:rPr>
              <a:t>Onlineübung</a:t>
            </a:r>
            <a:r>
              <a:rPr lang="de-DE" sz="2400" b="0" i="0" noProof="0" dirty="0" smtClean="0">
                <a:solidFill>
                  <a:schemeClr val="tx1"/>
                </a:solidFill>
                <a:latin typeface="Segoe UI"/>
                <a:cs typeface="Segoe UI"/>
              </a:rPr>
              <a:t> (erfordert Excel 2010)</a:t>
            </a:r>
            <a:endParaRPr lang="de-DE" sz="2400" b="0" i="0" noProof="0" dirty="0">
              <a:solidFill>
                <a:schemeClr val="tx1"/>
              </a:solidFill>
              <a:latin typeface="Segoe UI"/>
              <a:cs typeface="Segoe UI"/>
            </a:endParaRPr>
          </a:p>
        </p:txBody>
      </p:sp>
    </p:spTree>
    <p:extLst>
      <p:ext uri="{BB962C8B-B14F-4D97-AF65-F5344CB8AC3E}">
        <p14:creationId xmlns:p14="http://schemas.microsoft.com/office/powerpoint/2010/main" val="4054074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1000"/>
                                        <p:tgtEl>
                                          <p:spTgt spid="9">
                                            <p:txEl>
                                              <p:pRg st="5" end="5"/>
                                            </p:txEl>
                                          </p:spTgt>
                                        </p:tgtEl>
                                      </p:cBhvr>
                                    </p:animEffect>
                                    <p:anim calcmode="lin" valueType="num">
                                      <p:cBhvr>
                                        <p:cTn id="3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1000"/>
                                        <p:tgtEl>
                                          <p:spTgt spid="9">
                                            <p:txEl>
                                              <p:pRg st="6" end="6"/>
                                            </p:txEl>
                                          </p:spTgt>
                                        </p:tgtEl>
                                      </p:cBhvr>
                                    </p:animEffect>
                                    <p:anim calcmode="lin" valueType="num">
                                      <p:cBhvr>
                                        <p:cTn id="4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fade">
                                      <p:cBhvr>
                                        <p:cTn id="50" dur="500"/>
                                        <p:tgtEl>
                                          <p:spTgt spid="10">
                                            <p:txEl>
                                              <p:pRg st="0" end="0"/>
                                            </p:txEl>
                                          </p:spTgt>
                                        </p:tgtEl>
                                      </p:cBhvr>
                                    </p:animEffect>
                                    <p:anim calcmode="lin" valueType="num">
                                      <p:cBhvr>
                                        <p:cTn id="5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2"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dvAuto="0"/>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1</a:t>
            </a:r>
            <a:endParaRPr lang="de-DE" sz="4400" b="0" i="0" noProof="0" dirty="0">
              <a:latin typeface="Segoe Light"/>
              <a:ea typeface="+mj-ea"/>
              <a:cs typeface="+mj-cs"/>
            </a:endParaRPr>
          </a:p>
        </p:txBody>
      </p:sp>
      <p:sp>
        <p:nvSpPr>
          <p:cNvPr id="8" name="Content Placeholder 7"/>
          <p:cNvSpPr>
            <a:spLocks noGrp="1"/>
          </p:cNvSpPr>
          <p:nvPr>
            <p:ph idx="1"/>
          </p:nvPr>
        </p:nvSpPr>
        <p:spPr>
          <a:xfrm>
            <a:off x="533400" y="1376997"/>
            <a:ext cx="8229599" cy="1213803"/>
          </a:xfrm>
        </p:spPr>
        <p:txBody>
          <a:bodyPr>
            <a:normAutofit/>
          </a:bodyPr>
          <a:lstStyle/>
          <a:p>
            <a:pPr marL="0" indent="0" algn="l" defTabSz="914400">
              <a:spcBef>
                <a:spcPts val="576"/>
              </a:spcBef>
              <a:buNone/>
            </a:pPr>
            <a:r>
              <a:rPr lang="de-DE" sz="2400" b="0" i="0" noProof="0" dirty="0" smtClean="0">
                <a:solidFill>
                  <a:schemeClr val="tx1">
                    <a:lumMod val="85000"/>
                  </a:schemeClr>
                </a:solidFill>
                <a:latin typeface="Segoe UI Semibold"/>
                <a:ea typeface="Segoe UI"/>
                <a:cs typeface="Segoe UI"/>
              </a:rPr>
              <a:t>Sie erstellen ein Diagramm. Später finden Sie die Diagrammtools jedoch nicht mehr. Was können Sie tun, um die Diagrammtools wieder anzuzeigen?</a:t>
            </a:r>
            <a:endParaRPr lang="de-DE" sz="2400" b="0" i="0" noProof="0" dirty="0">
              <a:solidFill>
                <a:schemeClr val="tx1">
                  <a:lumMod val="85000"/>
                </a:schemeClr>
              </a:solidFill>
              <a:latin typeface="Segoe UI Semibold"/>
              <a:ea typeface="Segoe UI"/>
              <a:cs typeface="Segoe UI"/>
            </a:endParaRPr>
          </a:p>
        </p:txBody>
      </p:sp>
      <p:sp>
        <p:nvSpPr>
          <p:cNvPr id="5" name="Footer Placeholder 4"/>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9" name="Content Placeholder 8"/>
          <p:cNvSpPr>
            <a:spLocks noGrp="1"/>
          </p:cNvSpPr>
          <p:nvPr>
            <p:ph idx="13"/>
          </p:nvPr>
        </p:nvSpPr>
        <p:spPr>
          <a:xfrm>
            <a:off x="518160" y="2743200"/>
            <a:ext cx="8229600" cy="3429000"/>
          </a:xfrm>
        </p:spPr>
        <p:txBody>
          <a:bodyPr/>
          <a:lstStyle/>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Sie erstellen noch ein Diagramm.</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Sie klicken auf die Registerkarte </a:t>
            </a:r>
            <a:r>
              <a:rPr lang="de-DE" sz="2400" b="1" i="0" noProof="0" dirty="0" smtClean="0">
                <a:solidFill>
                  <a:schemeClr val="tx1">
                    <a:lumMod val="85000"/>
                  </a:schemeClr>
                </a:solidFill>
                <a:latin typeface="Segoe UI"/>
                <a:cs typeface="Segoe UI"/>
              </a:rPr>
              <a:t>Einfügen</a:t>
            </a:r>
            <a:r>
              <a:rPr lang="de-DE" sz="2400" b="0" i="0" noProof="0" dirty="0" smtClean="0">
                <a:solidFill>
                  <a:schemeClr val="tx1">
                    <a:lumMod val="85000"/>
                  </a:schemeClr>
                </a:solidFill>
                <a:latin typeface="Segoe UI"/>
                <a:cs typeface="Segoe UI"/>
              </a:rPr>
              <a:t>. </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Sie klicken innerhalb des Diagramms. </a:t>
            </a:r>
            <a:endParaRPr lang="de-DE" sz="2400" b="0" i="0" noProof="0" dirty="0">
              <a:solidFill>
                <a:schemeClr val="tx1">
                  <a:lumMod val="85000"/>
                </a:schemeClr>
              </a:solidFill>
              <a:latin typeface="Segoe UI"/>
              <a:cs typeface="Segoe UI"/>
            </a:endParaRPr>
          </a:p>
        </p:txBody>
      </p:sp>
    </p:spTree>
    <p:extLst>
      <p:ext uri="{BB962C8B-B14F-4D97-AF65-F5344CB8AC3E}">
        <p14:creationId xmlns:p14="http://schemas.microsoft.com/office/powerpoint/2010/main" val="3691803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1</a:t>
            </a:r>
            <a:endParaRPr lang="de-DE" sz="4400" b="0" i="0" noProof="0" dirty="0">
              <a:latin typeface="Segoe Light"/>
              <a:ea typeface="+mj-ea"/>
              <a:cs typeface="+mj-cs"/>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8" name="Content Placeholder 7"/>
          <p:cNvSpPr>
            <a:spLocks noGrp="1"/>
          </p:cNvSpPr>
          <p:nvPr>
            <p:ph idx="13"/>
          </p:nvPr>
        </p:nvSpPr>
        <p:spPr>
          <a:xfrm>
            <a:off x="508000" y="4572000"/>
            <a:ext cx="8229600" cy="1371600"/>
          </a:xfrm>
        </p:spPr>
        <p:txBody>
          <a:bodyPr/>
          <a:lstStyle/>
          <a:p>
            <a:pPr marL="0" indent="0" algn="l" defTabSz="914400">
              <a:spcBef>
                <a:spcPts val="576"/>
              </a:spcBef>
              <a:buNone/>
            </a:pPr>
            <a:r>
              <a:rPr lang="de-DE" sz="2400" b="0" i="0" noProof="0" dirty="0" smtClean="0">
                <a:solidFill>
                  <a:schemeClr val="tx1">
                    <a:lumMod val="85000"/>
                  </a:schemeClr>
                </a:solidFill>
                <a:latin typeface="Segoe UI"/>
                <a:cs typeface="Segoe UI"/>
              </a:rPr>
              <a:t>Daraufhin werden die Diagrammtools mit drei Registerkarten angezeigt: </a:t>
            </a:r>
            <a:r>
              <a:rPr lang="de-DE" sz="2400" b="1" i="0" noProof="0" dirty="0" smtClean="0">
                <a:solidFill>
                  <a:schemeClr val="tx1">
                    <a:lumMod val="85000"/>
                  </a:schemeClr>
                </a:solidFill>
                <a:latin typeface="Segoe UI"/>
                <a:cs typeface="Segoe UI"/>
              </a:rPr>
              <a:t>Entwurf</a:t>
            </a:r>
            <a:r>
              <a:rPr lang="de-DE" sz="2400" b="0" i="0" noProof="0" dirty="0" smtClean="0">
                <a:solidFill>
                  <a:schemeClr val="tx1">
                    <a:lumMod val="85000"/>
                  </a:schemeClr>
                </a:solidFill>
                <a:latin typeface="Segoe UI"/>
                <a:cs typeface="Segoe UI"/>
              </a:rPr>
              <a:t>, </a:t>
            </a:r>
            <a:r>
              <a:rPr lang="de-DE" sz="2400" b="1" i="0" noProof="0" dirty="0" smtClean="0">
                <a:solidFill>
                  <a:schemeClr val="tx1">
                    <a:lumMod val="85000"/>
                  </a:schemeClr>
                </a:solidFill>
                <a:latin typeface="Segoe UI"/>
                <a:cs typeface="Segoe UI"/>
              </a:rPr>
              <a:t>Layout</a:t>
            </a:r>
            <a:r>
              <a:rPr lang="de-DE" sz="2400" b="0" i="0" noProof="0" dirty="0" smtClean="0">
                <a:solidFill>
                  <a:schemeClr val="tx1">
                    <a:lumMod val="85000"/>
                  </a:schemeClr>
                </a:solidFill>
                <a:latin typeface="Segoe UI"/>
                <a:cs typeface="Segoe UI"/>
              </a:rPr>
              <a:t> und </a:t>
            </a:r>
            <a:r>
              <a:rPr lang="de-DE" sz="2400" b="1" i="0" noProof="0" dirty="0" smtClean="0">
                <a:solidFill>
                  <a:schemeClr val="tx1">
                    <a:lumMod val="85000"/>
                  </a:schemeClr>
                </a:solidFill>
                <a:latin typeface="Segoe UI"/>
                <a:cs typeface="Segoe UI"/>
              </a:rPr>
              <a:t>Format</a:t>
            </a:r>
            <a:r>
              <a:rPr lang="de-DE" sz="2400" b="0" i="0" noProof="0" dirty="0" smtClean="0">
                <a:solidFill>
                  <a:schemeClr val="tx1">
                    <a:lumMod val="85000"/>
                  </a:schemeClr>
                </a:solidFill>
                <a:latin typeface="Segoe UI"/>
                <a:cs typeface="Segoe UI"/>
              </a:rPr>
              <a:t>.</a:t>
            </a:r>
            <a:endParaRPr lang="de-DE" sz="2400" b="0" i="0" noProof="0" dirty="0">
              <a:solidFill>
                <a:schemeClr val="tx1">
                  <a:lumMod val="85000"/>
                </a:schemeClr>
              </a:solidFill>
              <a:latin typeface="Segoe UI"/>
              <a:cs typeface="Segoe UI"/>
            </a:endParaRPr>
          </a:p>
        </p:txBody>
      </p:sp>
      <p:sp>
        <p:nvSpPr>
          <p:cNvPr id="10" name="Content Placeholder 7"/>
          <p:cNvSpPr>
            <a:spLocks noGrp="1"/>
          </p:cNvSpPr>
          <p:nvPr>
            <p:ph idx="1"/>
          </p:nvPr>
        </p:nvSpPr>
        <p:spPr>
          <a:xfrm>
            <a:off x="533400" y="1376997"/>
            <a:ext cx="7848601" cy="756603"/>
          </a:xfrm>
        </p:spPr>
        <p:txBody>
          <a:bodyPr>
            <a:noAutofit/>
          </a:bodyPr>
          <a:lstStyle/>
          <a:p>
            <a:pPr marL="0" indent="0" algn="l" defTabSz="914400">
              <a:spcBef>
                <a:spcPts val="576"/>
              </a:spcBef>
              <a:buNone/>
            </a:pPr>
            <a:r>
              <a:rPr lang="de-DE" b="0" i="0" noProof="0" dirty="0" smtClean="0">
                <a:solidFill>
                  <a:schemeClr val="tx1">
                    <a:lumMod val="85000"/>
                  </a:schemeClr>
                </a:solidFill>
                <a:latin typeface="Segoe UI Semibold"/>
                <a:ea typeface="Segoe UI"/>
                <a:cs typeface="Segoe UI"/>
              </a:rPr>
              <a:t>Sie erstellen ein Diagramm. Später finden Sie die Diagrammtools jedoch nicht mehr. Was können Sie tun, um die Diagrammtools wieder anzuzeigen?</a:t>
            </a:r>
            <a:endParaRPr lang="de-DE" b="0" i="0" noProof="0" dirty="0">
              <a:solidFill>
                <a:schemeClr val="tx1">
                  <a:lumMod val="85000"/>
                </a:schemeClr>
              </a:solidFill>
              <a:latin typeface="Segoe UI Semibold"/>
              <a:ea typeface="Segoe UI"/>
              <a:cs typeface="Segoe UI"/>
            </a:endParaRPr>
          </a:p>
        </p:txBody>
      </p:sp>
      <p:sp>
        <p:nvSpPr>
          <p:cNvPr id="11" name="Title 5"/>
          <p:cNvSpPr txBox="1">
            <a:spLocks/>
          </p:cNvSpPr>
          <p:nvPr/>
        </p:nvSpPr>
        <p:spPr>
          <a:xfrm>
            <a:off x="457200" y="25146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defTabSz="914400">
              <a:buNone/>
            </a:pPr>
            <a:r>
              <a:rPr lang="de-DE" b="0" i="0" dirty="0" smtClean="0">
                <a:latin typeface="Calibri"/>
                <a:ea typeface="+mn-ea"/>
                <a:cs typeface="+mn-cs"/>
              </a:rPr>
              <a:t>Antwort:</a:t>
            </a:r>
            <a:endParaRPr lang="de-DE" b="0" i="0" dirty="0">
              <a:latin typeface="Calibri"/>
              <a:ea typeface="+mn-ea"/>
              <a:cs typeface="+mn-cs"/>
            </a:endParaRPr>
          </a:p>
        </p:txBody>
      </p:sp>
      <p:sp>
        <p:nvSpPr>
          <p:cNvPr id="12" name="Content Placeholder 6"/>
          <p:cNvSpPr txBox="1">
            <a:spLocks/>
          </p:cNvSpPr>
          <p:nvPr/>
        </p:nvSpPr>
        <p:spPr>
          <a:xfrm>
            <a:off x="533400" y="35052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defTabSz="914400">
              <a:buFont typeface="Calibri"/>
              <a:buAutoNum type="arabicPeriod" startAt="3"/>
            </a:pPr>
            <a:r>
              <a:rPr lang="de-DE" b="0" i="0" dirty="0" smtClean="0">
                <a:ea typeface="+mn-ea"/>
                <a:cs typeface="+mn-cs"/>
              </a:rPr>
              <a:t>Sie klicken innerhalb des Diagramms.</a:t>
            </a:r>
            <a:endParaRPr lang="de-DE" b="0" i="0" dirty="0">
              <a:ea typeface="+mn-ea"/>
              <a:cs typeface="+mn-cs"/>
            </a:endParaRPr>
          </a:p>
        </p:txBody>
      </p:sp>
    </p:spTree>
    <p:extLst>
      <p:ext uri="{BB962C8B-B14F-4D97-AF65-F5344CB8AC3E}">
        <p14:creationId xmlns:p14="http://schemas.microsoft.com/office/powerpoint/2010/main" val="359025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2</a:t>
            </a:r>
            <a:endParaRPr lang="de-DE" sz="4400" b="0" i="0" noProof="0" dirty="0">
              <a:latin typeface="Segoe Light"/>
              <a:ea typeface="+mj-ea"/>
              <a:cs typeface="+mj-cs"/>
            </a:endParaRPr>
          </a:p>
        </p:txBody>
      </p:sp>
      <p:sp>
        <p:nvSpPr>
          <p:cNvPr id="8" name="Content Placeholder 7"/>
          <p:cNvSpPr>
            <a:spLocks noGrp="1"/>
          </p:cNvSpPr>
          <p:nvPr>
            <p:ph idx="1"/>
          </p:nvPr>
        </p:nvSpPr>
        <p:spPr/>
        <p:txBody>
          <a:bodyPr>
            <a:noAutofit/>
          </a:bodyPr>
          <a:lstStyle/>
          <a:p>
            <a:pPr marL="0" indent="0" algn="l" defTabSz="914400">
              <a:spcBef>
                <a:spcPts val="576"/>
              </a:spcBef>
              <a:buNone/>
            </a:pPr>
            <a:r>
              <a:rPr lang="de-DE" b="0" i="0" noProof="0" dirty="0" smtClean="0">
                <a:solidFill>
                  <a:schemeClr val="tx1">
                    <a:lumMod val="85000"/>
                  </a:schemeClr>
                </a:solidFill>
                <a:latin typeface="Segoe UI Semibold"/>
                <a:ea typeface="Segoe UI"/>
                <a:cs typeface="Segoe UI"/>
              </a:rPr>
              <a:t>Der Diagrammtyp kann nach dem Erstellen eines Diagramms nicht mehr geändert werden. (Wählen Sie eine Antwort aus.)</a:t>
            </a:r>
            <a:endParaRPr lang="de-DE" b="0" i="0" noProof="0" dirty="0">
              <a:solidFill>
                <a:schemeClr val="tx1">
                  <a:lumMod val="85000"/>
                </a:schemeClr>
              </a:solidFill>
              <a:latin typeface="Segoe UI Semibold"/>
              <a:ea typeface="Segoe UI"/>
              <a:cs typeface="Segoe UI"/>
            </a:endParaRPr>
          </a:p>
        </p:txBody>
      </p:sp>
      <p:sp>
        <p:nvSpPr>
          <p:cNvPr id="5" name="Footer Placeholder 4"/>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9" name="Content Placeholder 8"/>
          <p:cNvSpPr>
            <a:spLocks noGrp="1"/>
          </p:cNvSpPr>
          <p:nvPr>
            <p:ph idx="13"/>
          </p:nvPr>
        </p:nvSpPr>
        <p:spPr>
          <a:xfrm>
            <a:off x="533400" y="2667000"/>
            <a:ext cx="8229600" cy="3581400"/>
          </a:xfrm>
        </p:spPr>
        <p:txBody>
          <a:bodyPr/>
          <a:lstStyle/>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Richtig</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Falsch</a:t>
            </a:r>
            <a:endParaRPr lang="de-DE" sz="2400" b="0" i="0" noProof="0" dirty="0">
              <a:solidFill>
                <a:schemeClr val="tx1">
                  <a:lumMod val="85000"/>
                </a:schemeClr>
              </a:solidFill>
              <a:latin typeface="Segoe UI"/>
              <a:cs typeface="Segoe UI"/>
            </a:endParaRP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2</a:t>
            </a:r>
            <a:endParaRPr lang="de-DE" sz="4400" b="0" i="0" noProof="0" dirty="0">
              <a:latin typeface="Segoe Light"/>
              <a:ea typeface="+mj-ea"/>
              <a:cs typeface="+mj-cs"/>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8" name="Content Placeholder 7"/>
          <p:cNvSpPr>
            <a:spLocks noGrp="1"/>
          </p:cNvSpPr>
          <p:nvPr>
            <p:ph idx="13"/>
          </p:nvPr>
        </p:nvSpPr>
        <p:spPr>
          <a:xfrm>
            <a:off x="508000" y="4495800"/>
            <a:ext cx="8229600" cy="1600200"/>
          </a:xfrm>
        </p:spPr>
        <p:txBody>
          <a:bodyPr>
            <a:normAutofit fontScale="92500" lnSpcReduction="10000"/>
          </a:bodyPr>
          <a:lstStyle/>
          <a:p>
            <a:pPr marL="0" indent="0" algn="l" defTabSz="914400">
              <a:spcBef>
                <a:spcPts val="576"/>
              </a:spcBef>
              <a:buNone/>
            </a:pPr>
            <a:r>
              <a:rPr lang="de-DE" sz="2400" b="0" i="0" noProof="0" dirty="0" smtClean="0">
                <a:solidFill>
                  <a:schemeClr val="tx1">
                    <a:lumMod val="85000"/>
                  </a:schemeClr>
                </a:solidFill>
                <a:latin typeface="Segoe UI"/>
                <a:cs typeface="Segoe UI"/>
              </a:rPr>
              <a:t>Sie können den Diagrammtyp nach dem Erstellen eines Diagramms jederzeit ändern. Klicken Sie innerhalb des Diagramms. Klicken Sie auf der Registerkarte </a:t>
            </a:r>
            <a:r>
              <a:rPr lang="de-DE" sz="2400" b="1" i="0" noProof="0" dirty="0" smtClean="0">
                <a:solidFill>
                  <a:schemeClr val="tx1">
                    <a:lumMod val="85000"/>
                  </a:schemeClr>
                </a:solidFill>
                <a:latin typeface="Segoe UI"/>
                <a:cs typeface="Segoe UI"/>
              </a:rPr>
              <a:t>Entwurf</a:t>
            </a:r>
            <a:r>
              <a:rPr lang="de-DE" sz="2400" b="0" i="0" noProof="0" dirty="0" smtClean="0">
                <a:solidFill>
                  <a:schemeClr val="tx1">
                    <a:lumMod val="85000"/>
                  </a:schemeClr>
                </a:solidFill>
                <a:latin typeface="Segoe UI"/>
                <a:cs typeface="Segoe UI"/>
              </a:rPr>
              <a:t> in der Gruppe </a:t>
            </a:r>
            <a:r>
              <a:rPr lang="de-DE" sz="2400" b="1" i="0" noProof="0" dirty="0" smtClean="0">
                <a:solidFill>
                  <a:schemeClr val="tx1">
                    <a:lumMod val="85000"/>
                  </a:schemeClr>
                </a:solidFill>
                <a:latin typeface="Segoe UI"/>
                <a:cs typeface="Segoe UI"/>
              </a:rPr>
              <a:t>Typ</a:t>
            </a:r>
            <a:r>
              <a:rPr lang="de-DE" sz="2400" b="0" i="0" noProof="0" dirty="0" smtClean="0">
                <a:solidFill>
                  <a:schemeClr val="tx1">
                    <a:lumMod val="85000"/>
                  </a:schemeClr>
                </a:solidFill>
                <a:latin typeface="Segoe UI"/>
                <a:cs typeface="Segoe UI"/>
              </a:rPr>
              <a:t> auf </a:t>
            </a:r>
            <a:r>
              <a:rPr lang="de-DE" sz="2400" b="1" i="0" noProof="0" dirty="0" smtClean="0">
                <a:solidFill>
                  <a:schemeClr val="tx1">
                    <a:lumMod val="85000"/>
                  </a:schemeClr>
                </a:solidFill>
                <a:latin typeface="Segoe UI"/>
                <a:cs typeface="Segoe UI"/>
              </a:rPr>
              <a:t>Diagrammtyp ändern</a:t>
            </a:r>
            <a:r>
              <a:rPr lang="de-DE" sz="2400" b="0" i="0" noProof="0" dirty="0" smtClean="0">
                <a:solidFill>
                  <a:schemeClr val="tx1">
                    <a:lumMod val="85000"/>
                  </a:schemeClr>
                </a:solidFill>
                <a:latin typeface="Segoe UI"/>
                <a:cs typeface="Segoe UI"/>
              </a:rPr>
              <a:t>, und wählen Sie einen anderen Diagrammtyp aus.</a:t>
            </a:r>
            <a:endParaRPr lang="de-DE" sz="2400" b="0" i="0" noProof="0" dirty="0">
              <a:solidFill>
                <a:schemeClr val="tx1">
                  <a:lumMod val="85000"/>
                </a:schemeClr>
              </a:solidFill>
              <a:latin typeface="Segoe UI"/>
              <a:cs typeface="Segoe UI"/>
            </a:endParaRPr>
          </a:p>
        </p:txBody>
      </p:sp>
      <p:sp>
        <p:nvSpPr>
          <p:cNvPr id="10" name="Content Placeholder 7"/>
          <p:cNvSpPr>
            <a:spLocks noGrp="1"/>
          </p:cNvSpPr>
          <p:nvPr>
            <p:ph idx="1"/>
          </p:nvPr>
        </p:nvSpPr>
        <p:spPr>
          <a:xfrm>
            <a:off x="493059" y="1376997"/>
            <a:ext cx="8229600" cy="909003"/>
          </a:xfrm>
        </p:spPr>
        <p:txBody>
          <a:bodyPr>
            <a:normAutofit/>
          </a:bodyPr>
          <a:lstStyle/>
          <a:p>
            <a:pPr marL="0" indent="0" algn="l" defTabSz="914400">
              <a:spcBef>
                <a:spcPts val="576"/>
              </a:spcBef>
              <a:buNone/>
            </a:pPr>
            <a:r>
              <a:rPr lang="de-DE" sz="2400" b="0" i="0" noProof="0" dirty="0" smtClean="0">
                <a:solidFill>
                  <a:schemeClr val="tx1">
                    <a:lumMod val="85000"/>
                  </a:schemeClr>
                </a:solidFill>
                <a:latin typeface="Segoe UI Semibold"/>
                <a:ea typeface="Segoe UI"/>
                <a:cs typeface="Segoe UI"/>
              </a:rPr>
              <a:t>Der Diagrammtyp kann nach dem Erstellen eines Diagramms nicht mehr geändert werden.</a:t>
            </a:r>
            <a:endParaRPr lang="de-DE" sz="2400" b="0" i="0" noProof="0" dirty="0">
              <a:solidFill>
                <a:schemeClr val="tx1">
                  <a:lumMod val="85000"/>
                </a:schemeClr>
              </a:solidFill>
              <a:latin typeface="Segoe UI Semibold"/>
              <a:ea typeface="Segoe UI"/>
              <a:cs typeface="Segoe UI"/>
            </a:endParaRP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defTabSz="914400">
              <a:buNone/>
            </a:pPr>
            <a:r>
              <a:rPr lang="de-DE" b="0" i="0" dirty="0" smtClean="0">
                <a:latin typeface="Calibri"/>
                <a:ea typeface="+mn-ea"/>
                <a:cs typeface="+mn-cs"/>
              </a:rPr>
              <a:t>Antwort:</a:t>
            </a:r>
            <a:endParaRPr lang="de-DE" b="0" i="0" dirty="0">
              <a:latin typeface="Calibri"/>
              <a:ea typeface="+mn-ea"/>
              <a:cs typeface="+mn-cs"/>
            </a:endParaRP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defTabSz="914400">
              <a:buFont typeface="Calibri"/>
              <a:buAutoNum type="arabicPeriod" startAt="2"/>
            </a:pPr>
            <a:r>
              <a:rPr lang="de-DE" b="0" i="0" dirty="0" smtClean="0">
                <a:ea typeface="+mn-ea"/>
                <a:cs typeface="+mn-cs"/>
              </a:rPr>
              <a:t>Falsch</a:t>
            </a:r>
            <a:endParaRPr lang="de-DE" b="0" i="0" dirty="0">
              <a:ea typeface="+mn-ea"/>
              <a:cs typeface="+mn-cs"/>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3</a:t>
            </a:r>
            <a:endParaRPr lang="de-DE" sz="4400" b="0" i="0" noProof="0" dirty="0">
              <a:latin typeface="Segoe Light"/>
              <a:ea typeface="+mj-ea"/>
              <a:cs typeface="+mj-cs"/>
            </a:endParaRPr>
          </a:p>
        </p:txBody>
      </p:sp>
      <p:sp>
        <p:nvSpPr>
          <p:cNvPr id="8" name="Content Placeholder 7"/>
          <p:cNvSpPr>
            <a:spLocks noGrp="1"/>
          </p:cNvSpPr>
          <p:nvPr>
            <p:ph idx="1"/>
          </p:nvPr>
        </p:nvSpPr>
        <p:spPr>
          <a:xfrm>
            <a:off x="493059" y="1376997"/>
            <a:ext cx="8229600" cy="1137603"/>
          </a:xfrm>
        </p:spPr>
        <p:txBody>
          <a:bodyPr>
            <a:normAutofit fontScale="92500"/>
          </a:bodyPr>
          <a:lstStyle/>
          <a:p>
            <a:pPr marL="0" indent="0" algn="l" defTabSz="914400">
              <a:spcBef>
                <a:spcPts val="576"/>
              </a:spcBef>
              <a:buNone/>
            </a:pPr>
            <a:r>
              <a:rPr lang="de-DE" sz="2400" b="0" i="0" noProof="0" dirty="0" smtClean="0">
                <a:solidFill>
                  <a:schemeClr val="tx1">
                    <a:lumMod val="85000"/>
                  </a:schemeClr>
                </a:solidFill>
                <a:latin typeface="Segoe UI Semibold"/>
                <a:ea typeface="Segoe UI"/>
                <a:cs typeface="Segoe UI"/>
              </a:rPr>
              <a:t>Sie haben ein Diagramm erstellt. Jetzt müssen Sie die Daten in anderer Weise vergleichen. Zu diesem Zweck erstellen Sie ein zweites Diagramm. (Wählen Sie eine Antwort aus.)</a:t>
            </a:r>
            <a:endParaRPr lang="de-DE" sz="2400" b="0" i="0" noProof="0" dirty="0">
              <a:solidFill>
                <a:schemeClr val="tx1">
                  <a:lumMod val="85000"/>
                </a:schemeClr>
              </a:solidFill>
              <a:latin typeface="Segoe UI Semibold"/>
              <a:ea typeface="Segoe UI"/>
              <a:cs typeface="Segoe UI"/>
            </a:endParaRPr>
          </a:p>
        </p:txBody>
      </p:sp>
      <p:sp>
        <p:nvSpPr>
          <p:cNvPr id="5" name="Footer Placeholder 4"/>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9" name="Content Placeholder 8"/>
          <p:cNvSpPr>
            <a:spLocks noGrp="1"/>
          </p:cNvSpPr>
          <p:nvPr>
            <p:ph idx="13"/>
          </p:nvPr>
        </p:nvSpPr>
        <p:spPr>
          <a:xfrm>
            <a:off x="518160" y="2743200"/>
            <a:ext cx="8229600" cy="3429000"/>
          </a:xfrm>
        </p:spPr>
        <p:txBody>
          <a:bodyPr/>
          <a:lstStyle/>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Richtig</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Falsch</a:t>
            </a:r>
            <a:endParaRPr lang="de-DE" sz="2400" b="0" i="0" noProof="0" dirty="0">
              <a:solidFill>
                <a:schemeClr val="tx1">
                  <a:lumMod val="85000"/>
                </a:schemeClr>
              </a:solidFill>
              <a:latin typeface="Segoe UI"/>
              <a:cs typeface="Segoe UI"/>
            </a:endParaRP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3</a:t>
            </a:r>
            <a:endParaRPr lang="de-DE" sz="4400" b="0" i="0" noProof="0" dirty="0">
              <a:latin typeface="Segoe Light"/>
              <a:ea typeface="+mj-ea"/>
              <a:cs typeface="+mj-cs"/>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8" name="Content Placeholder 7"/>
          <p:cNvSpPr>
            <a:spLocks noGrp="1"/>
          </p:cNvSpPr>
          <p:nvPr>
            <p:ph idx="13"/>
          </p:nvPr>
        </p:nvSpPr>
        <p:spPr>
          <a:xfrm>
            <a:off x="508000" y="4495800"/>
            <a:ext cx="8229600" cy="1371600"/>
          </a:xfrm>
        </p:spPr>
        <p:txBody>
          <a:bodyPr>
            <a:normAutofit fontScale="92500" lnSpcReduction="10000"/>
          </a:bodyPr>
          <a:lstStyle/>
          <a:p>
            <a:pPr marL="0" indent="0" algn="l" defTabSz="914400">
              <a:spcBef>
                <a:spcPts val="576"/>
              </a:spcBef>
              <a:buNone/>
            </a:pPr>
            <a:r>
              <a:rPr lang="de-DE" sz="2400" b="0" i="0" noProof="0" dirty="0" smtClean="0">
                <a:solidFill>
                  <a:schemeClr val="tx1">
                    <a:lumMod val="85000"/>
                  </a:schemeClr>
                </a:solidFill>
                <a:latin typeface="Segoe UI"/>
                <a:cs typeface="Segoe UI"/>
              </a:rPr>
              <a:t>Sie können schnell eine andere Ansicht Ihrer Tabellenkalkulationsdaten erstellen, indem Sie auf der Registerkarte </a:t>
            </a:r>
            <a:r>
              <a:rPr lang="de-DE" sz="2400" b="1" i="0" noProof="0" dirty="0" smtClean="0">
                <a:solidFill>
                  <a:schemeClr val="tx1">
                    <a:lumMod val="85000"/>
                  </a:schemeClr>
                </a:solidFill>
                <a:latin typeface="Segoe UI"/>
                <a:cs typeface="Segoe UI"/>
              </a:rPr>
              <a:t>Entwurf</a:t>
            </a:r>
            <a:r>
              <a:rPr lang="de-DE" sz="2400" b="0" i="0" noProof="0" dirty="0" smtClean="0">
                <a:solidFill>
                  <a:schemeClr val="tx1">
                    <a:lumMod val="85000"/>
                  </a:schemeClr>
                </a:solidFill>
                <a:latin typeface="Segoe UI"/>
                <a:cs typeface="Segoe UI"/>
              </a:rPr>
              <a:t> in der Gruppe </a:t>
            </a:r>
            <a:r>
              <a:rPr lang="de-DE" sz="2400" b="1" i="0" noProof="0" dirty="0" smtClean="0">
                <a:solidFill>
                  <a:schemeClr val="tx1">
                    <a:lumMod val="85000"/>
                  </a:schemeClr>
                </a:solidFill>
                <a:latin typeface="Segoe UI"/>
                <a:cs typeface="Segoe UI"/>
              </a:rPr>
              <a:t>Daten</a:t>
            </a:r>
            <a:r>
              <a:rPr lang="de-DE" sz="2400" b="0" i="0" noProof="0" dirty="0" smtClean="0">
                <a:solidFill>
                  <a:schemeClr val="tx1">
                    <a:lumMod val="85000"/>
                  </a:schemeClr>
                </a:solidFill>
                <a:latin typeface="Segoe UI"/>
                <a:cs typeface="Segoe UI"/>
              </a:rPr>
              <a:t> auf die Schaltfläche </a:t>
            </a:r>
            <a:r>
              <a:rPr lang="de-DE" sz="2400" b="1" i="0" noProof="0" dirty="0" smtClean="0">
                <a:solidFill>
                  <a:schemeClr val="tx1">
                    <a:lumMod val="85000"/>
                  </a:schemeClr>
                </a:solidFill>
                <a:latin typeface="Segoe UI"/>
                <a:cs typeface="Segoe UI"/>
              </a:rPr>
              <a:t>Zeile/Spalte wechseln</a:t>
            </a:r>
            <a:r>
              <a:rPr lang="de-DE" sz="2400" b="0" i="0" noProof="0" dirty="0" smtClean="0">
                <a:solidFill>
                  <a:schemeClr val="tx1">
                    <a:lumMod val="85000"/>
                  </a:schemeClr>
                </a:solidFill>
                <a:latin typeface="Segoe UI"/>
                <a:cs typeface="Segoe UI"/>
              </a:rPr>
              <a:t> klicken.</a:t>
            </a:r>
            <a:endParaRPr lang="de-DE" sz="2400" b="0" i="0" noProof="0" dirty="0">
              <a:solidFill>
                <a:schemeClr val="tx1">
                  <a:lumMod val="85000"/>
                </a:schemeClr>
              </a:solidFill>
              <a:latin typeface="Segoe UI"/>
              <a:cs typeface="Segoe UI"/>
            </a:endParaRPr>
          </a:p>
        </p:txBody>
      </p:sp>
      <p:sp>
        <p:nvSpPr>
          <p:cNvPr id="10" name="Content Placeholder 7"/>
          <p:cNvSpPr>
            <a:spLocks noGrp="1"/>
          </p:cNvSpPr>
          <p:nvPr>
            <p:ph idx="1"/>
          </p:nvPr>
        </p:nvSpPr>
        <p:spPr>
          <a:xfrm>
            <a:off x="493059" y="1376997"/>
            <a:ext cx="8229600" cy="756603"/>
          </a:xfrm>
        </p:spPr>
        <p:txBody>
          <a:bodyPr>
            <a:noAutofit/>
          </a:bodyPr>
          <a:lstStyle/>
          <a:p>
            <a:pPr marL="0" indent="0" algn="l" defTabSz="914400">
              <a:spcBef>
                <a:spcPts val="576"/>
              </a:spcBef>
              <a:buNone/>
            </a:pPr>
            <a:r>
              <a:rPr lang="de-DE" sz="2200" b="0" i="0" noProof="0" dirty="0" smtClean="0">
                <a:solidFill>
                  <a:schemeClr val="tx1">
                    <a:lumMod val="85000"/>
                  </a:schemeClr>
                </a:solidFill>
                <a:latin typeface="Segoe UI Semibold"/>
                <a:ea typeface="Segoe UI"/>
                <a:cs typeface="Segoe UI"/>
              </a:rPr>
              <a:t>Sie haben ein Diagramm erstellt. Jetzt müssen Sie die Daten in anderer Weise vergleichen. Zu diesem Zweck erstellen Sie ein zweites Diagramm. </a:t>
            </a:r>
            <a:endParaRPr lang="de-DE" sz="2200" b="0" i="0" noProof="0" dirty="0">
              <a:solidFill>
                <a:schemeClr val="tx1">
                  <a:lumMod val="85000"/>
                </a:schemeClr>
              </a:solidFill>
              <a:latin typeface="Segoe UI Semibold"/>
              <a:ea typeface="Segoe UI"/>
              <a:cs typeface="Segoe UI"/>
            </a:endParaRP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defTabSz="914400">
              <a:buNone/>
            </a:pPr>
            <a:r>
              <a:rPr lang="de-DE" b="0" i="0" dirty="0" smtClean="0">
                <a:latin typeface="Calibri"/>
                <a:ea typeface="+mn-ea"/>
                <a:cs typeface="+mn-cs"/>
              </a:rPr>
              <a:t>Antwort:</a:t>
            </a:r>
            <a:endParaRPr lang="de-DE" b="0" i="0" dirty="0">
              <a:latin typeface="Calibri"/>
              <a:ea typeface="+mn-ea"/>
              <a:cs typeface="+mn-cs"/>
            </a:endParaRPr>
          </a:p>
        </p:txBody>
      </p:sp>
      <p:sp>
        <p:nvSpPr>
          <p:cNvPr id="12" name="Content Placeholder 6"/>
          <p:cNvSpPr txBox="1">
            <a:spLocks/>
          </p:cNvSpPr>
          <p:nvPr/>
        </p:nvSpPr>
        <p:spPr>
          <a:xfrm>
            <a:off x="6096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defTabSz="914400">
              <a:buFont typeface="Calibri"/>
              <a:buAutoNum type="arabicPeriod" startAt="2"/>
            </a:pPr>
            <a:r>
              <a:rPr lang="de-DE" b="0" i="0" dirty="0" smtClean="0">
                <a:ea typeface="+mn-ea"/>
                <a:cs typeface="+mn-cs"/>
              </a:rPr>
              <a:t>Falsch </a:t>
            </a:r>
            <a:endParaRPr lang="de-DE" b="0" i="0" dirty="0">
              <a:ea typeface="+mn-ea"/>
              <a:cs typeface="+mn-cs"/>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3352800"/>
            <a:ext cx="7467600" cy="990600"/>
          </a:xfrm>
        </p:spPr>
        <p:txBody>
          <a:bodyPr/>
          <a:lstStyle/>
          <a:p>
            <a:pPr algn="l" defTabSz="914400">
              <a:spcBef>
                <a:spcPts val="0"/>
              </a:spcBef>
              <a:buNone/>
            </a:pPr>
            <a:r>
              <a:rPr lang="de-DE" sz="3600" b="0" i="0" noProof="0" dirty="0" smtClean="0">
                <a:solidFill>
                  <a:schemeClr val="tx1"/>
                </a:solidFill>
                <a:latin typeface="Segoe Light"/>
                <a:ea typeface="+mj-ea"/>
                <a:cs typeface="+mj-cs"/>
              </a:rPr>
              <a:t>Microsoft</a:t>
            </a:r>
            <a:r>
              <a:rPr lang="de-DE" sz="2800" b="0" i="0" baseline="70000" noProof="0" dirty="0" smtClean="0">
                <a:solidFill>
                  <a:schemeClr val="tx1"/>
                </a:solidFill>
                <a:latin typeface="Segoe Light"/>
                <a:ea typeface="+mj-ea"/>
                <a:cs typeface="Tahoma"/>
              </a:rPr>
              <a:t>®</a:t>
            </a:r>
            <a:r>
              <a:rPr lang="de-DE" sz="3600" b="0" i="0" noProof="0" dirty="0" smtClean="0">
                <a:solidFill>
                  <a:schemeClr val="tx1"/>
                </a:solidFill>
                <a:latin typeface="Segoe Light"/>
                <a:ea typeface="+mj-ea"/>
                <a:cs typeface="+mj-cs"/>
              </a:rPr>
              <a:t> Excel</a:t>
            </a:r>
            <a:r>
              <a:rPr lang="de-DE" sz="2800" b="0" i="0" baseline="70000" noProof="0" dirty="0" smtClean="0">
                <a:solidFill>
                  <a:schemeClr val="tx1"/>
                </a:solidFill>
                <a:latin typeface="Segoe Light"/>
                <a:ea typeface="+mj-ea"/>
                <a:cs typeface="Tahoma"/>
              </a:rPr>
              <a:t>®</a:t>
            </a:r>
            <a:r>
              <a:rPr lang="de-DE" sz="3600" b="0" i="0" noProof="0" dirty="0" smtClean="0">
                <a:solidFill>
                  <a:schemeClr val="tx1"/>
                </a:solidFill>
                <a:latin typeface="Segoe Light"/>
                <a:ea typeface="+mj-ea"/>
                <a:cs typeface="+mj-cs"/>
              </a:rPr>
              <a:t> </a:t>
            </a:r>
            <a:r>
              <a:rPr lang="de-DE" sz="3600" b="0" i="0" noProof="0" dirty="0" smtClean="0">
                <a:solidFill>
                  <a:schemeClr val="tx1"/>
                </a:solidFill>
                <a:latin typeface="Segoe Light"/>
                <a:ea typeface="+mj-ea"/>
                <a:cs typeface="Tahoma"/>
              </a:rPr>
              <a:t>2010-Schulung</a:t>
            </a:r>
            <a:endParaRPr lang="de-DE" sz="3600" b="0" i="0" noProof="0" dirty="0">
              <a:solidFill>
                <a:schemeClr val="tx1"/>
              </a:solidFill>
              <a:latin typeface="Segoe Light"/>
              <a:ea typeface="+mj-ea"/>
              <a:cs typeface="Tahoma"/>
            </a:endParaRPr>
          </a:p>
        </p:txBody>
      </p:sp>
      <p:sp>
        <p:nvSpPr>
          <p:cNvPr id="3" name="Subtitle 2"/>
          <p:cNvSpPr>
            <a:spLocks noGrp="1"/>
          </p:cNvSpPr>
          <p:nvPr>
            <p:ph type="subTitle" idx="1"/>
          </p:nvPr>
        </p:nvSpPr>
        <p:spPr>
          <a:xfrm>
            <a:off x="1676400" y="4495800"/>
            <a:ext cx="7239000" cy="1676400"/>
          </a:xfrm>
        </p:spPr>
        <p:txBody>
          <a:bodyPr>
            <a:normAutofit/>
          </a:bodyPr>
          <a:lstStyle/>
          <a:p>
            <a:pPr marL="0" indent="0" algn="l">
              <a:buNone/>
            </a:pPr>
            <a:r>
              <a:rPr lang="de-DE" sz="3200" b="1" i="0" noProof="0" dirty="0" smtClean="0">
                <a:solidFill>
                  <a:schemeClr val="tx1">
                    <a:lumMod val="65000"/>
                    <a:lumOff val="35000"/>
                  </a:schemeClr>
                </a:solidFill>
                <a:latin typeface="Segoe Light"/>
              </a:rPr>
              <a:t>Erstellen eines Standarddiagramms </a:t>
            </a:r>
            <a:br>
              <a:rPr lang="de-DE" sz="3200" b="1" i="0" noProof="0" dirty="0" smtClean="0">
                <a:solidFill>
                  <a:schemeClr val="tx1">
                    <a:lumMod val="65000"/>
                    <a:lumOff val="35000"/>
                  </a:schemeClr>
                </a:solidFill>
                <a:latin typeface="Segoe Light"/>
              </a:rPr>
            </a:br>
            <a:r>
              <a:rPr lang="de-DE" sz="3200" b="1" i="0" noProof="0" dirty="0" smtClean="0">
                <a:solidFill>
                  <a:schemeClr val="tx1">
                    <a:lumMod val="65000"/>
                    <a:lumOff val="35000"/>
                  </a:schemeClr>
                </a:solidFill>
                <a:latin typeface="Segoe Light"/>
              </a:rPr>
              <a:t>in Excel 2010</a:t>
            </a:r>
            <a:endParaRPr lang="de-DE" sz="3200" b="1" i="0" noProof="0" dirty="0">
              <a:solidFill>
                <a:schemeClr val="tx1">
                  <a:lumMod val="65000"/>
                  <a:lumOff val="35000"/>
                </a:schemeClr>
              </a:solidFill>
              <a:latin typeface="Segoe Light"/>
            </a:endParaRPr>
          </a:p>
        </p:txBody>
      </p:sp>
    </p:spTree>
    <p:extLst>
      <p:ext uri="{BB962C8B-B14F-4D97-AF65-F5344CB8AC3E}">
        <p14:creationId xmlns:p14="http://schemas.microsoft.com/office/powerpoint/2010/main" val="510818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4</a:t>
            </a:r>
            <a:endParaRPr lang="de-DE" sz="4400" b="0" i="0" noProof="0" dirty="0">
              <a:latin typeface="Segoe Light"/>
              <a:ea typeface="+mj-ea"/>
              <a:cs typeface="+mj-cs"/>
            </a:endParaRPr>
          </a:p>
        </p:txBody>
      </p:sp>
      <p:sp>
        <p:nvSpPr>
          <p:cNvPr id="8" name="Content Placeholder 7"/>
          <p:cNvSpPr>
            <a:spLocks noGrp="1"/>
          </p:cNvSpPr>
          <p:nvPr>
            <p:ph idx="1"/>
          </p:nvPr>
        </p:nvSpPr>
        <p:spPr>
          <a:xfrm>
            <a:off x="493059" y="1295400"/>
            <a:ext cx="8229600" cy="1137603"/>
          </a:xfrm>
        </p:spPr>
        <p:txBody>
          <a:bodyPr>
            <a:normAutofit fontScale="92500"/>
          </a:bodyPr>
          <a:lstStyle/>
          <a:p>
            <a:pPr marL="0" indent="0" algn="l" defTabSz="914400">
              <a:spcBef>
                <a:spcPts val="576"/>
              </a:spcBef>
              <a:buNone/>
            </a:pPr>
            <a:r>
              <a:rPr lang="de-DE" sz="2400" b="0" i="0" noProof="0" dirty="0" smtClean="0">
                <a:solidFill>
                  <a:schemeClr val="tx1">
                    <a:lumMod val="85000"/>
                  </a:schemeClr>
                </a:solidFill>
                <a:latin typeface="Segoe UI Semibold"/>
                <a:ea typeface="Segoe UI"/>
                <a:cs typeface="Segoe UI"/>
              </a:rPr>
              <a:t>Wie müssen Sie vorgehen, um ein Diagramm zu aktualisieren, wenn Sie die Kalkulationstabellendaten revidiert haben, die im Diagramm angezeigt werden? (Wählen Sie eine Antwort aus.)</a:t>
            </a:r>
            <a:endParaRPr lang="de-DE" sz="2400" b="0" i="0" noProof="0" dirty="0">
              <a:solidFill>
                <a:schemeClr val="tx1">
                  <a:lumMod val="85000"/>
                </a:schemeClr>
              </a:solidFill>
              <a:latin typeface="Segoe UI Semibold"/>
              <a:ea typeface="Segoe UI"/>
              <a:cs typeface="Segoe UI"/>
            </a:endParaRPr>
          </a:p>
        </p:txBody>
      </p:sp>
      <p:sp>
        <p:nvSpPr>
          <p:cNvPr id="5" name="Footer Placeholder 4"/>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9" name="Content Placeholder 8"/>
          <p:cNvSpPr>
            <a:spLocks noGrp="1"/>
          </p:cNvSpPr>
          <p:nvPr>
            <p:ph idx="13"/>
          </p:nvPr>
        </p:nvSpPr>
        <p:spPr>
          <a:xfrm>
            <a:off x="518160" y="2743200"/>
            <a:ext cx="8229600" cy="3429000"/>
          </a:xfrm>
        </p:spPr>
        <p:txBody>
          <a:bodyPr/>
          <a:lstStyle/>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Sie drücken UMSCHALT+STRG.</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Nichts. </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Sie drücken F6.</a:t>
            </a:r>
            <a:endParaRPr lang="de-DE" sz="2400" b="0" i="0" noProof="0" dirty="0">
              <a:solidFill>
                <a:schemeClr val="tx1">
                  <a:lumMod val="85000"/>
                </a:schemeClr>
              </a:solidFill>
              <a:latin typeface="Segoe UI"/>
              <a:cs typeface="Segoe UI"/>
            </a:endParaRP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4</a:t>
            </a:r>
            <a:endParaRPr lang="de-DE" sz="4400" b="0" i="0" noProof="0" dirty="0">
              <a:latin typeface="Segoe Light"/>
              <a:ea typeface="+mj-ea"/>
              <a:cs typeface="+mj-cs"/>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8" name="Content Placeholder 7"/>
          <p:cNvSpPr>
            <a:spLocks noGrp="1"/>
          </p:cNvSpPr>
          <p:nvPr>
            <p:ph idx="13"/>
          </p:nvPr>
        </p:nvSpPr>
        <p:spPr>
          <a:xfrm>
            <a:off x="508000" y="4572000"/>
            <a:ext cx="8229600" cy="1371600"/>
          </a:xfrm>
        </p:spPr>
        <p:txBody>
          <a:bodyPr/>
          <a:lstStyle/>
          <a:p>
            <a:pPr marL="0" indent="0" algn="l" defTabSz="914400">
              <a:spcBef>
                <a:spcPts val="576"/>
              </a:spcBef>
              <a:buNone/>
            </a:pPr>
            <a:r>
              <a:rPr lang="de-DE" sz="2400" b="0" i="0" noProof="0" dirty="0" smtClean="0">
                <a:solidFill>
                  <a:schemeClr val="tx1">
                    <a:lumMod val="85000"/>
                  </a:schemeClr>
                </a:solidFill>
                <a:latin typeface="Segoe UI"/>
                <a:cs typeface="Segoe UI"/>
              </a:rPr>
              <a:t>Wenn Sie einen Wert in der Kalkulationstabelle ändern, wird das Diagramm automatisch aktualisiert. Lehnen Sie sich einfach zurück und entspannen Sie.</a:t>
            </a:r>
            <a:endParaRPr lang="de-DE" sz="2400" b="0" i="0" noProof="0" dirty="0">
              <a:solidFill>
                <a:schemeClr val="tx1">
                  <a:lumMod val="85000"/>
                </a:schemeClr>
              </a:solidFill>
              <a:latin typeface="Segoe UI"/>
              <a:cs typeface="Segoe UI"/>
            </a:endParaRPr>
          </a:p>
        </p:txBody>
      </p:sp>
      <p:sp>
        <p:nvSpPr>
          <p:cNvPr id="10" name="Content Placeholder 7"/>
          <p:cNvSpPr>
            <a:spLocks noGrp="1"/>
          </p:cNvSpPr>
          <p:nvPr>
            <p:ph idx="1"/>
          </p:nvPr>
        </p:nvSpPr>
        <p:spPr>
          <a:xfrm>
            <a:off x="493059" y="1300797"/>
            <a:ext cx="8229600" cy="1061403"/>
          </a:xfrm>
        </p:spPr>
        <p:txBody>
          <a:bodyPr>
            <a:noAutofit/>
          </a:bodyPr>
          <a:lstStyle/>
          <a:p>
            <a:pPr marL="0" indent="0" algn="l" defTabSz="914400">
              <a:spcBef>
                <a:spcPts val="576"/>
              </a:spcBef>
              <a:buNone/>
            </a:pPr>
            <a:r>
              <a:rPr lang="de-DE" sz="2200" b="0" i="0" noProof="0" dirty="0" smtClean="0">
                <a:solidFill>
                  <a:schemeClr val="tx1">
                    <a:lumMod val="85000"/>
                  </a:schemeClr>
                </a:solidFill>
                <a:latin typeface="Segoe UI Semibold"/>
                <a:ea typeface="Segoe UI"/>
                <a:cs typeface="Segoe UI"/>
              </a:rPr>
              <a:t>Wie müssen Sie vorgehen, um ein Diagramm zu aktualisieren, wenn Sie die Kalkulationstabellendaten revidiert haben, die im Diagramm angezeigt werden?</a:t>
            </a:r>
            <a:endParaRPr lang="de-DE" sz="2200" b="0" i="0" noProof="0" dirty="0">
              <a:solidFill>
                <a:schemeClr val="tx1">
                  <a:lumMod val="85000"/>
                </a:schemeClr>
              </a:solidFill>
              <a:latin typeface="Segoe UI Semibold"/>
              <a:ea typeface="Segoe UI"/>
              <a:cs typeface="Segoe UI"/>
            </a:endParaRPr>
          </a:p>
        </p:txBody>
      </p:sp>
      <p:sp>
        <p:nvSpPr>
          <p:cNvPr id="11" name="Title 5"/>
          <p:cNvSpPr txBox="1">
            <a:spLocks/>
          </p:cNvSpPr>
          <p:nvPr/>
        </p:nvSpPr>
        <p:spPr>
          <a:xfrm>
            <a:off x="457200" y="23622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defTabSz="914400">
              <a:buNone/>
            </a:pPr>
            <a:r>
              <a:rPr lang="de-DE" b="0" i="0" dirty="0" smtClean="0">
                <a:latin typeface="Calibri"/>
                <a:ea typeface="+mn-ea"/>
                <a:cs typeface="+mn-cs"/>
              </a:rPr>
              <a:t>Antwort:</a:t>
            </a:r>
            <a:endParaRPr lang="de-DE" b="0" i="0" dirty="0">
              <a:latin typeface="Calibri"/>
              <a:ea typeface="+mn-ea"/>
              <a:cs typeface="+mn-cs"/>
            </a:endParaRP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defTabSz="914400">
              <a:buFont typeface="Calibri"/>
              <a:buAutoNum type="arabicPeriod" startAt="2"/>
            </a:pPr>
            <a:r>
              <a:rPr lang="de-DE" b="0" i="0" dirty="0" smtClean="0">
                <a:ea typeface="+mn-ea"/>
                <a:cs typeface="+mn-cs"/>
              </a:rPr>
              <a:t>Nichts. </a:t>
            </a:r>
            <a:endParaRPr lang="de-DE" b="0" i="0" dirty="0">
              <a:ea typeface="+mn-ea"/>
              <a:cs typeface="+mn-cs"/>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5</a:t>
            </a:r>
            <a:endParaRPr lang="de-DE" sz="4400" b="0" i="0" noProof="0" dirty="0">
              <a:latin typeface="Segoe Light"/>
              <a:ea typeface="+mj-ea"/>
              <a:cs typeface="+mj-cs"/>
            </a:endParaRPr>
          </a:p>
        </p:txBody>
      </p:sp>
      <p:sp>
        <p:nvSpPr>
          <p:cNvPr id="8" name="Content Placeholder 7"/>
          <p:cNvSpPr>
            <a:spLocks noGrp="1"/>
          </p:cNvSpPr>
          <p:nvPr>
            <p:ph idx="1"/>
          </p:nvPr>
        </p:nvSpPr>
        <p:spPr/>
        <p:txBody>
          <a:bodyPr>
            <a:noAutofit/>
          </a:bodyPr>
          <a:lstStyle/>
          <a:p>
            <a:pPr marL="0" indent="0" algn="l" defTabSz="914400">
              <a:spcBef>
                <a:spcPts val="576"/>
              </a:spcBef>
              <a:buNone/>
            </a:pPr>
            <a:r>
              <a:rPr lang="de-DE" b="0" i="0" noProof="0" dirty="0" smtClean="0">
                <a:solidFill>
                  <a:schemeClr val="tx1">
                    <a:lumMod val="85000"/>
                  </a:schemeClr>
                </a:solidFill>
                <a:latin typeface="Segoe UI Semibold"/>
                <a:ea typeface="Segoe UI"/>
                <a:cs typeface="Segoe UI"/>
              </a:rPr>
              <a:t>Abgesehen von der Kreisform gibt es keinen Unterschied zwischen einem Säulen- und einem Kreisdiagramm. (Wählen Sie eine Antwort aus.)</a:t>
            </a:r>
            <a:endParaRPr lang="de-DE" b="0" i="0" noProof="0" dirty="0">
              <a:solidFill>
                <a:schemeClr val="tx1">
                  <a:lumMod val="85000"/>
                </a:schemeClr>
              </a:solidFill>
              <a:latin typeface="Segoe UI Semibold"/>
              <a:ea typeface="Segoe UI"/>
              <a:cs typeface="Segoe UI"/>
            </a:endParaRPr>
          </a:p>
        </p:txBody>
      </p:sp>
      <p:sp>
        <p:nvSpPr>
          <p:cNvPr id="5" name="Footer Placeholder 4"/>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9" name="Content Placeholder 8"/>
          <p:cNvSpPr>
            <a:spLocks noGrp="1"/>
          </p:cNvSpPr>
          <p:nvPr>
            <p:ph idx="13"/>
          </p:nvPr>
        </p:nvSpPr>
        <p:spPr>
          <a:xfrm>
            <a:off x="533400" y="2667000"/>
            <a:ext cx="8229600" cy="3581400"/>
          </a:xfrm>
        </p:spPr>
        <p:txBody>
          <a:bodyPr/>
          <a:lstStyle/>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Richtig</a:t>
            </a:r>
          </a:p>
          <a:p>
            <a:pPr marL="457200" indent="-457200" algn="l" defTabSz="914400">
              <a:spcBef>
                <a:spcPts val="576"/>
              </a:spcBef>
              <a:buClr>
                <a:srgbClr val="F79646"/>
              </a:buClr>
              <a:buFont typeface="Calibri"/>
              <a:buAutoNum type="arabicPeriod"/>
            </a:pPr>
            <a:r>
              <a:rPr lang="de-DE" sz="2400" b="0" i="0" noProof="0" dirty="0" smtClean="0">
                <a:solidFill>
                  <a:schemeClr val="tx1">
                    <a:lumMod val="85000"/>
                  </a:schemeClr>
                </a:solidFill>
                <a:latin typeface="Segoe UI"/>
                <a:cs typeface="Segoe UI"/>
              </a:rPr>
              <a:t>Falsch </a:t>
            </a:r>
            <a:endParaRPr lang="de-DE" sz="2400" b="0" i="0" noProof="0" dirty="0">
              <a:solidFill>
                <a:schemeClr val="tx1">
                  <a:lumMod val="85000"/>
                </a:schemeClr>
              </a:solidFill>
              <a:latin typeface="Segoe UI"/>
              <a:cs typeface="Segoe UI"/>
            </a:endParaRP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Testfrage 5</a:t>
            </a:r>
            <a:endParaRPr lang="de-DE" sz="4400" b="0" i="0" noProof="0" dirty="0">
              <a:latin typeface="Segoe Light"/>
              <a:ea typeface="+mj-ea"/>
              <a:cs typeface="+mj-cs"/>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8" name="Content Placeholder 7"/>
          <p:cNvSpPr>
            <a:spLocks noGrp="1"/>
          </p:cNvSpPr>
          <p:nvPr>
            <p:ph idx="13"/>
          </p:nvPr>
        </p:nvSpPr>
        <p:spPr>
          <a:xfrm>
            <a:off x="508000" y="4572000"/>
            <a:ext cx="8229600" cy="1371600"/>
          </a:xfrm>
        </p:spPr>
        <p:txBody>
          <a:bodyPr/>
          <a:lstStyle/>
          <a:p>
            <a:pPr marL="0" indent="0" algn="l" defTabSz="914400">
              <a:spcBef>
                <a:spcPts val="576"/>
              </a:spcBef>
              <a:buNone/>
            </a:pPr>
            <a:r>
              <a:rPr lang="de-DE" sz="2400" b="0" i="0" noProof="0" dirty="0" smtClean="0">
                <a:solidFill>
                  <a:schemeClr val="tx1">
                    <a:lumMod val="85000"/>
                  </a:schemeClr>
                </a:solidFill>
                <a:latin typeface="Segoe UI"/>
                <a:cs typeface="Segoe UI"/>
              </a:rPr>
              <a:t>In einem Kreisdiagramm kann immer nur ein Satz Werte angezeigt werden.</a:t>
            </a:r>
            <a:endParaRPr lang="de-DE" sz="2400" b="0" i="0" noProof="0" dirty="0">
              <a:solidFill>
                <a:schemeClr val="tx1">
                  <a:lumMod val="85000"/>
                </a:schemeClr>
              </a:solidFill>
              <a:latin typeface="Segoe UI"/>
              <a:cs typeface="Segoe UI"/>
            </a:endParaRPr>
          </a:p>
        </p:txBody>
      </p:sp>
      <p:sp>
        <p:nvSpPr>
          <p:cNvPr id="10" name="Content Placeholder 7"/>
          <p:cNvSpPr>
            <a:spLocks noGrp="1"/>
          </p:cNvSpPr>
          <p:nvPr>
            <p:ph idx="1"/>
          </p:nvPr>
        </p:nvSpPr>
        <p:spPr>
          <a:xfrm>
            <a:off x="493059" y="1376997"/>
            <a:ext cx="8229600" cy="909003"/>
          </a:xfrm>
        </p:spPr>
        <p:txBody>
          <a:bodyPr>
            <a:normAutofit/>
          </a:bodyPr>
          <a:lstStyle/>
          <a:p>
            <a:pPr marL="0" indent="0" algn="l" defTabSz="914400">
              <a:spcBef>
                <a:spcPts val="576"/>
              </a:spcBef>
              <a:buNone/>
            </a:pPr>
            <a:r>
              <a:rPr lang="de-DE" sz="2400" b="0" i="0" noProof="0" dirty="0" smtClean="0">
                <a:solidFill>
                  <a:schemeClr val="tx1">
                    <a:lumMod val="85000"/>
                  </a:schemeClr>
                </a:solidFill>
                <a:latin typeface="Segoe UI Semibold"/>
                <a:ea typeface="Segoe UI"/>
                <a:cs typeface="Segoe UI"/>
              </a:rPr>
              <a:t>Abgesehen von der Kreisform gibt es keinen Unterschied zwischen einem Säulen- und einem Kreisdiagramm. </a:t>
            </a:r>
            <a:endParaRPr lang="de-DE" sz="2400" b="0" i="0" noProof="0" dirty="0">
              <a:solidFill>
                <a:schemeClr val="tx1">
                  <a:lumMod val="85000"/>
                </a:schemeClr>
              </a:solidFill>
              <a:latin typeface="Segoe UI Semibold"/>
              <a:ea typeface="Segoe UI"/>
              <a:cs typeface="Segoe UI"/>
            </a:endParaRP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defTabSz="914400">
              <a:buNone/>
            </a:pPr>
            <a:r>
              <a:rPr lang="de-DE" b="0" i="0" dirty="0" smtClean="0">
                <a:latin typeface="Calibri"/>
                <a:ea typeface="+mn-ea"/>
                <a:cs typeface="+mn-cs"/>
              </a:rPr>
              <a:t>Antwort:</a:t>
            </a:r>
            <a:endParaRPr lang="de-DE" b="0" i="0" dirty="0">
              <a:latin typeface="Calibri"/>
              <a:ea typeface="+mn-ea"/>
              <a:cs typeface="+mn-cs"/>
            </a:endParaRP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defTabSz="914400">
              <a:buFont typeface="Calibri"/>
              <a:buAutoNum type="arabicPeriod" startAt="2"/>
            </a:pPr>
            <a:r>
              <a:rPr lang="de-DE" b="0" i="0" dirty="0" smtClean="0">
                <a:ea typeface="+mn-ea"/>
                <a:cs typeface="+mn-cs"/>
              </a:rPr>
              <a:t>Falsch </a:t>
            </a:r>
            <a:endParaRPr lang="de-DE" b="0" i="0" dirty="0">
              <a:ea typeface="+mn-ea"/>
              <a:cs typeface="+mn-cs"/>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Kurzübersichtskarte</a:t>
            </a:r>
            <a:endParaRPr lang="de-DE" sz="4400" b="0" i="0" noProof="0" dirty="0">
              <a:latin typeface="Segoe Light"/>
              <a:ea typeface="+mj-ea"/>
              <a:cs typeface="+mj-cs"/>
            </a:endParaRPr>
          </a:p>
        </p:txBody>
      </p:sp>
      <p:sp>
        <p:nvSpPr>
          <p:cNvPr id="6" name="Content Placeholder 5"/>
          <p:cNvSpPr>
            <a:spLocks noGrp="1"/>
          </p:cNvSpPr>
          <p:nvPr>
            <p:ph idx="1"/>
          </p:nvPr>
        </p:nvSpPr>
        <p:spPr/>
        <p:txBody>
          <a:bodyPr>
            <a:normAutofit lnSpcReduction="10000"/>
          </a:bodyPr>
          <a:lstStyle/>
          <a:p>
            <a:pPr marL="0" indent="0" algn="l" defTabSz="914400">
              <a:spcBef>
                <a:spcPts val="576"/>
              </a:spcBef>
              <a:spcAft>
                <a:spcPts val="2160"/>
              </a:spcAft>
              <a:buNone/>
            </a:pPr>
            <a:r>
              <a:rPr lang="de-DE" sz="2400" b="0" i="0" noProof="0" dirty="0" smtClean="0">
                <a:solidFill>
                  <a:schemeClr val="tx1">
                    <a:lumMod val="85000"/>
                  </a:schemeClr>
                </a:solidFill>
                <a:latin typeface="Segoe UI"/>
                <a:cs typeface="Segoe UI"/>
              </a:rPr>
              <a:t>Eine Zusammenfassung der in diesem Kurs vermittelten Anleitungen finden Sie auf der </a:t>
            </a:r>
            <a:r>
              <a:rPr lang="de-DE" sz="2400" b="0" i="0" noProof="0" dirty="0" smtClean="0">
                <a:solidFill>
                  <a:schemeClr val="tx1">
                    <a:lumMod val="85000"/>
                  </a:schemeClr>
                </a:solidFill>
                <a:latin typeface="Segoe UI"/>
                <a:cs typeface="Segoe UI"/>
                <a:hlinkClick r:id="rId3"/>
              </a:rPr>
              <a:t>Kurzübersichtskarte.</a:t>
            </a:r>
            <a:r>
              <a:rPr lang="de-DE" sz="2400" b="0" i="0" noProof="0" dirty="0" smtClean="0">
                <a:solidFill>
                  <a:schemeClr val="tx1">
                    <a:lumMod val="85000"/>
                  </a:schemeClr>
                </a:solidFill>
                <a:latin typeface="Segoe UI"/>
                <a:cs typeface="Segoe UI"/>
              </a:rPr>
              <a:t>.</a:t>
            </a:r>
            <a:endParaRPr lang="de-DE" sz="2400" b="0" i="0" noProof="0" dirty="0">
              <a:solidFill>
                <a:schemeClr val="tx1">
                  <a:lumMod val="85000"/>
                </a:schemeClr>
              </a:solidFill>
              <a:latin typeface="Segoe UI"/>
              <a:cs typeface="Segoe UI"/>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Tree>
    <p:extLst>
      <p:ext uri="{BB962C8B-B14F-4D97-AF65-F5344CB8AC3E}">
        <p14:creationId xmlns:p14="http://schemas.microsoft.com/office/powerpoint/2010/main" val="330676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1905000" y="3200400"/>
            <a:ext cx="7010400" cy="1470025"/>
          </a:xfrm>
        </p:spPr>
        <p:txBody>
          <a:bodyPr/>
          <a:lstStyle/>
          <a:p>
            <a:pPr algn="l" defTabSz="914400">
              <a:spcBef>
                <a:spcPts val="0"/>
              </a:spcBef>
              <a:buNone/>
            </a:pPr>
            <a:r>
              <a:rPr lang="de-DE" sz="4400" b="0" i="0" noProof="0" dirty="0" smtClean="0">
                <a:solidFill>
                  <a:schemeClr val="tx1"/>
                </a:solidFill>
                <a:latin typeface="Segoe Light"/>
                <a:ea typeface="Segoe UI"/>
                <a:cs typeface="Segoe UI"/>
              </a:rPr>
              <a:t>Verwenden dieser Vorlage</a:t>
            </a:r>
            <a:endParaRPr lang="de-DE" sz="4400" b="0" i="0" noProof="0" dirty="0">
              <a:solidFill>
                <a:schemeClr val="tx1"/>
              </a:solidFill>
              <a:latin typeface="Segoe Light"/>
              <a:ea typeface="Segoe UI"/>
              <a:cs typeface="Segoe UI"/>
            </a:endParaRPr>
          </a:p>
        </p:txBody>
      </p:sp>
      <p:sp>
        <p:nvSpPr>
          <p:cNvPr id="6" name="Subtitle 5"/>
          <p:cNvSpPr>
            <a:spLocks noGrp="1"/>
          </p:cNvSpPr>
          <p:nvPr>
            <p:ph type="subTitle" idx="1"/>
          </p:nvPr>
        </p:nvSpPr>
        <p:spPr>
          <a:xfrm>
            <a:off x="1905000" y="4648200"/>
            <a:ext cx="6934200" cy="1752600"/>
          </a:xfrm>
        </p:spPr>
        <p:txBody>
          <a:bodyPr>
            <a:normAutofit/>
          </a:bodyPr>
          <a:lstStyle/>
          <a:p>
            <a:pPr marL="0" indent="0" algn="l">
              <a:buNone/>
            </a:pPr>
            <a:r>
              <a:rPr lang="de-DE" sz="2400" b="0" i="0" noProof="0" dirty="0" smtClean="0">
                <a:solidFill>
                  <a:schemeClr val="tx1"/>
                </a:solidFill>
                <a:latin typeface="Segoe Light"/>
              </a:rPr>
              <a:t>Detaillierte Hilfe zu dieser Vorlage finden Sie im Notizenfeld; zeigen Sie im Bedarfsfall die vollständige Notizenseite an (Registerkarte </a:t>
            </a:r>
            <a:r>
              <a:rPr lang="de-DE" sz="2400" b="1" i="0" noProof="0" dirty="0" smtClean="0">
                <a:solidFill>
                  <a:schemeClr val="tx1"/>
                </a:solidFill>
                <a:latin typeface="Segoe Light"/>
              </a:rPr>
              <a:t>Ansicht</a:t>
            </a:r>
            <a:r>
              <a:rPr lang="de-DE" sz="2400" b="0" i="0" noProof="0" dirty="0" smtClean="0">
                <a:solidFill>
                  <a:schemeClr val="tx1"/>
                </a:solidFill>
                <a:latin typeface="Segoe Light"/>
              </a:rPr>
              <a:t>, </a:t>
            </a:r>
            <a:r>
              <a:rPr lang="de-DE" sz="2400" b="1" i="0" noProof="0" dirty="0" smtClean="0">
                <a:solidFill>
                  <a:schemeClr val="tx1"/>
                </a:solidFill>
                <a:latin typeface="Segoe Light"/>
              </a:rPr>
              <a:t>Notizenseite</a:t>
            </a:r>
            <a:r>
              <a:rPr lang="de-DE" sz="2400" b="0" i="0" noProof="0" dirty="0" smtClean="0">
                <a:solidFill>
                  <a:schemeClr val="tx1"/>
                </a:solidFill>
                <a:latin typeface="Segoe Light"/>
              </a:rPr>
              <a:t>)</a:t>
            </a:r>
            <a:endParaRPr lang="de-DE" sz="2400" b="0" i="0" noProof="0" dirty="0">
              <a:solidFill>
                <a:schemeClr val="tx1"/>
              </a:solidFill>
              <a:latin typeface="Segoe Light"/>
            </a:endParaRPr>
          </a:p>
        </p:txBody>
      </p:sp>
    </p:spTree>
    <p:extLst>
      <p:ext uri="{BB962C8B-B14F-4D97-AF65-F5344CB8AC3E}">
        <p14:creationId xmlns:p14="http://schemas.microsoft.com/office/powerpoint/2010/main" val="1874631190"/>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Kursinhalt</a:t>
            </a:r>
            <a:endParaRPr lang="de-DE" sz="4400" b="0" i="0" noProof="0" dirty="0">
              <a:latin typeface="Segoe Light"/>
              <a:ea typeface="+mj-ea"/>
              <a:cs typeface="+mj-cs"/>
            </a:endParaRPr>
          </a:p>
        </p:txBody>
      </p:sp>
      <p:sp>
        <p:nvSpPr>
          <p:cNvPr id="3" name="Content Placeholder 2"/>
          <p:cNvSpPr>
            <a:spLocks noGrp="1"/>
          </p:cNvSpPr>
          <p:nvPr>
            <p:ph idx="1"/>
          </p:nvPr>
        </p:nvSpPr>
        <p:spPr/>
        <p:txBody>
          <a:bodyPr>
            <a:normAutofit/>
          </a:bodyPr>
          <a:lstStyle/>
          <a:p>
            <a:pPr algn="l" defTabSz="914400">
              <a:spcBef>
                <a:spcPts val="600"/>
              </a:spcBef>
              <a:spcAft>
                <a:spcPts val="1200"/>
              </a:spcAft>
              <a:buClr>
                <a:srgbClr val="FF9900"/>
              </a:buClr>
              <a:buFont typeface="Arial" pitchFamily="34" charset="0"/>
              <a:buChar char="•"/>
            </a:pPr>
            <a:r>
              <a:rPr lang="de-DE" sz="2800" b="0" i="0" noProof="0" dirty="0" smtClean="0">
                <a:solidFill>
                  <a:schemeClr val="tx1">
                    <a:lumMod val="85000"/>
                  </a:schemeClr>
                </a:solidFill>
                <a:latin typeface="Segoe UI Semibold"/>
                <a:ea typeface="Segoe UI"/>
                <a:cs typeface="Segoe UI"/>
              </a:rPr>
              <a:t>Übersicht: </a:t>
            </a:r>
            <a:r>
              <a:rPr lang="de-DE" sz="2800" b="0" i="0" noProof="0" dirty="0" smtClean="0">
                <a:solidFill>
                  <a:schemeClr val="tx1">
                    <a:lumMod val="85000"/>
                  </a:schemeClr>
                </a:solidFill>
                <a:latin typeface="Segoe UI"/>
                <a:ea typeface="Segoe UI"/>
                <a:cs typeface="Segoe UI"/>
              </a:rPr>
              <a:t>Umformen von Daten aus Kalkulationstabellen</a:t>
            </a:r>
          </a:p>
          <a:p>
            <a:pPr algn="l" defTabSz="914400">
              <a:spcBef>
                <a:spcPts val="600"/>
              </a:spcBef>
              <a:spcAft>
                <a:spcPts val="1200"/>
              </a:spcAft>
              <a:buClr>
                <a:srgbClr val="FF9900"/>
              </a:buClr>
              <a:buFont typeface="Arial" pitchFamily="34" charset="0"/>
              <a:buChar char="•"/>
            </a:pPr>
            <a:r>
              <a:rPr lang="de-DE" sz="2800" b="0" i="0" noProof="0" dirty="0" smtClean="0">
                <a:solidFill>
                  <a:schemeClr val="tx1">
                    <a:lumMod val="85000"/>
                  </a:schemeClr>
                </a:solidFill>
                <a:latin typeface="Segoe UI Semibold"/>
                <a:ea typeface="Segoe UI"/>
                <a:cs typeface="Segoe UI"/>
              </a:rPr>
              <a:t>Lektion: </a:t>
            </a:r>
            <a:r>
              <a:rPr lang="de-DE" sz="2800" b="0" i="0" noProof="0" dirty="0" smtClean="0">
                <a:solidFill>
                  <a:schemeClr val="tx1">
                    <a:lumMod val="85000"/>
                  </a:schemeClr>
                </a:solidFill>
                <a:latin typeface="Segoe UI"/>
                <a:ea typeface="Segoe UI"/>
                <a:cs typeface="Segoe UI"/>
              </a:rPr>
              <a:t>Enthält sieben Videos mit Anleitungen</a:t>
            </a:r>
          </a:p>
          <a:p>
            <a:pPr algn="l" defTabSz="914400">
              <a:spcBef>
                <a:spcPts val="600"/>
              </a:spcBef>
              <a:spcAft>
                <a:spcPts val="1200"/>
              </a:spcAft>
              <a:buClr>
                <a:srgbClr val="FF9900"/>
              </a:buClr>
              <a:buFont typeface="Arial" pitchFamily="34" charset="0"/>
              <a:buChar char="•"/>
            </a:pPr>
            <a:r>
              <a:rPr lang="de-DE" sz="2800" b="0" i="0" noProof="0" dirty="0" smtClean="0">
                <a:solidFill>
                  <a:schemeClr val="tx1">
                    <a:lumMod val="85000"/>
                  </a:schemeClr>
                </a:solidFill>
                <a:latin typeface="Segoe UI Semibold"/>
                <a:ea typeface="Segoe UI"/>
                <a:cs typeface="Segoe UI"/>
              </a:rPr>
              <a:t>Empfohlene Übungsaufgaben</a:t>
            </a:r>
          </a:p>
          <a:p>
            <a:pPr algn="l" defTabSz="914400">
              <a:spcBef>
                <a:spcPts val="600"/>
              </a:spcBef>
              <a:spcAft>
                <a:spcPts val="1200"/>
              </a:spcAft>
              <a:buClr>
                <a:srgbClr val="FF9900"/>
              </a:buClr>
              <a:buFont typeface="Arial" pitchFamily="34" charset="0"/>
              <a:buChar char="•"/>
            </a:pPr>
            <a:r>
              <a:rPr lang="de-DE" sz="2800" b="0" i="0" noProof="0" dirty="0" smtClean="0">
                <a:solidFill>
                  <a:schemeClr val="tx1">
                    <a:lumMod val="85000"/>
                  </a:schemeClr>
                </a:solidFill>
                <a:latin typeface="Segoe UI Semibold"/>
                <a:ea typeface="Segoe UI"/>
                <a:cs typeface="Segoe UI"/>
              </a:rPr>
              <a:t>Test</a:t>
            </a:r>
          </a:p>
          <a:p>
            <a:pPr algn="l" defTabSz="914400">
              <a:spcBef>
                <a:spcPts val="600"/>
              </a:spcBef>
              <a:spcAft>
                <a:spcPts val="1200"/>
              </a:spcAft>
              <a:buClr>
                <a:srgbClr val="FF9900"/>
              </a:buClr>
              <a:buFont typeface="Arial" pitchFamily="34" charset="0"/>
              <a:buChar char="•"/>
            </a:pPr>
            <a:r>
              <a:rPr lang="de-DE" sz="2800" b="0" i="0" noProof="0" dirty="0" smtClean="0">
                <a:solidFill>
                  <a:schemeClr val="tx1">
                    <a:lumMod val="85000"/>
                  </a:schemeClr>
                </a:solidFill>
                <a:latin typeface="Segoe UI Semibold"/>
                <a:ea typeface="Segoe UI"/>
                <a:cs typeface="Segoe UI"/>
              </a:rPr>
              <a:t>Kurzübersichtskarte</a:t>
            </a:r>
          </a:p>
          <a:p>
            <a:pPr marL="457200" indent="-457200" algn="l" defTabSz="914400">
              <a:spcBef>
                <a:spcPts val="600"/>
              </a:spcBef>
              <a:spcAft>
                <a:spcPts val="1200"/>
              </a:spcAft>
              <a:buClr>
                <a:srgbClr val="F79646"/>
              </a:buClr>
              <a:buFont typeface="Arial" pitchFamily="34" charset="0"/>
              <a:buChar char="•"/>
            </a:pPr>
            <a:endParaRPr lang="de-DE" noProof="0" dirty="0" smtClean="0">
              <a:latin typeface="Segoe UI Semibold"/>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Tree>
    <p:extLst>
      <p:ext uri="{BB962C8B-B14F-4D97-AF65-F5344CB8AC3E}">
        <p14:creationId xmlns:p14="http://schemas.microsoft.com/office/powerpoint/2010/main" val="16527240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40659"/>
            <a:ext cx="9144000" cy="914400"/>
          </a:xfrm>
        </p:spPr>
        <p:txBody>
          <a:bodyPr>
            <a:normAutofit fontScale="90000"/>
          </a:bodyPr>
          <a:lstStyle/>
          <a:p>
            <a:pPr algn="ctr" defTabSz="914400">
              <a:spcBef>
                <a:spcPts val="0"/>
              </a:spcBef>
              <a:buNone/>
            </a:pPr>
            <a:r>
              <a:rPr lang="de-DE" sz="4400" b="0" i="0" noProof="0" dirty="0" smtClean="0">
                <a:latin typeface="Segoe Light"/>
                <a:ea typeface="+mj-ea"/>
                <a:cs typeface="+mj-cs"/>
              </a:rPr>
              <a:t>Übersicht: Umformen von Daten aus Kalkulationstabellen</a:t>
            </a:r>
            <a:endParaRPr lang="de-DE" sz="4400" b="0" i="0" noProof="0" dirty="0">
              <a:latin typeface="Segoe Light"/>
              <a:ea typeface="+mj-ea"/>
              <a:cs typeface="+mj-cs"/>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5" name="Content Placeholder 4"/>
          <p:cNvSpPr>
            <a:spLocks noGrp="1"/>
          </p:cNvSpPr>
          <p:nvPr>
            <p:ph type="body" sz="quarter" idx="14"/>
          </p:nvPr>
        </p:nvSpPr>
        <p:spPr/>
        <p:txBody>
          <a:bodyPr>
            <a:normAutofit fontScale="92500"/>
          </a:bodyPr>
          <a:lstStyle/>
          <a:p>
            <a:pPr marL="0" indent="0" algn="l" defTabSz="914400">
              <a:spcBef>
                <a:spcPts val="576"/>
              </a:spcBef>
              <a:buNone/>
            </a:pPr>
            <a:r>
              <a:rPr lang="de-DE" sz="2400" b="0" i="0" noProof="0" dirty="0" smtClean="0">
                <a:solidFill>
                  <a:schemeClr val="tx1"/>
                </a:solidFill>
                <a:latin typeface="Segoe UI"/>
                <a:cs typeface="Segoe UI"/>
              </a:rPr>
              <a:t>Mit Diagrammen werden Daten visuell erlebbar. Mit einem Diagramm können Sie Daten aus Kalkulationstabellen so umformen, dass Vergleiche, Muster und Trends sinnfällig werden.</a:t>
            </a:r>
          </a:p>
          <a:p>
            <a:pPr marL="0" indent="0" algn="l" defTabSz="914400">
              <a:spcBef>
                <a:spcPts val="576"/>
              </a:spcBef>
              <a:buNone/>
            </a:pPr>
            <a:r>
              <a:rPr lang="de-DE" sz="2400" b="0" i="0" noProof="0" dirty="0" smtClean="0">
                <a:solidFill>
                  <a:schemeClr val="tx1"/>
                </a:solidFill>
                <a:latin typeface="Segoe UI"/>
                <a:cs typeface="Segoe UI"/>
              </a:rPr>
              <a:t>In diesem Kurs erhalten Sie eine Einführung in Diagramme. Sie erfahren u. a., wie Sie Daten anzeigen, die Darstellung eines Diagramms ändern und verschiedene Arten von Diagrammen erstellen können. </a:t>
            </a:r>
            <a:br>
              <a:rPr lang="de-DE" sz="2400" b="0" i="0" noProof="0" dirty="0" smtClean="0">
                <a:solidFill>
                  <a:schemeClr val="tx1"/>
                </a:solidFill>
                <a:latin typeface="Segoe UI"/>
                <a:cs typeface="Segoe UI"/>
              </a:rPr>
            </a:br>
            <a:endParaRPr lang="de-DE" sz="2400" b="0" i="0" noProof="0" dirty="0">
              <a:solidFill>
                <a:schemeClr val="tx1"/>
              </a:solidFill>
              <a:latin typeface="Segoe UI"/>
              <a:cs typeface="Segoe UI"/>
            </a:endParaRPr>
          </a:p>
        </p:txBody>
      </p:sp>
      <p:pic>
        <p:nvPicPr>
          <p:cNvPr id="2" name="Picture Placeholder 1" title="Excel 2010 product icon"/>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387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a:spcBef>
                <a:spcPts val="0"/>
              </a:spcBef>
              <a:buNone/>
            </a:pPr>
            <a:r>
              <a:rPr lang="de-DE" sz="4400" b="0" i="0" noProof="0" dirty="0" smtClean="0">
                <a:latin typeface="Segoe Light"/>
                <a:ea typeface="+mj-ea"/>
                <a:cs typeface="+mj-cs"/>
              </a:rPr>
              <a:t>Kursziele</a:t>
            </a:r>
            <a:endParaRPr lang="de-DE" sz="4400" b="0" i="0" noProof="0" dirty="0">
              <a:latin typeface="Segoe Light"/>
              <a:ea typeface="+mj-ea"/>
              <a:cs typeface="+mj-cs"/>
            </a:endParaRPr>
          </a:p>
        </p:txBody>
      </p:sp>
      <p:sp>
        <p:nvSpPr>
          <p:cNvPr id="3" name="Content Placeholder 2"/>
          <p:cNvSpPr>
            <a:spLocks noGrp="1"/>
          </p:cNvSpPr>
          <p:nvPr>
            <p:ph idx="1"/>
          </p:nvPr>
        </p:nvSpPr>
        <p:spPr/>
        <p:txBody>
          <a:bodyPr>
            <a:normAutofit/>
          </a:bodyPr>
          <a:lstStyle/>
          <a:p>
            <a:pPr marL="457200" indent="-457200" algn="l" defTabSz="914400">
              <a:spcBef>
                <a:spcPts val="672"/>
              </a:spcBef>
              <a:buClr>
                <a:srgbClr val="F79646"/>
              </a:buClr>
              <a:buFont typeface="Arial" pitchFamily="34" charset="0"/>
              <a:buChar char="•"/>
            </a:pPr>
            <a:r>
              <a:rPr lang="de-DE" sz="2800" b="0" i="0" noProof="0" dirty="0" smtClean="0">
                <a:solidFill>
                  <a:schemeClr val="tx1">
                    <a:lumMod val="85000"/>
                  </a:schemeClr>
                </a:solidFill>
                <a:latin typeface="Segoe UI"/>
                <a:cs typeface="Segoe UI"/>
              </a:rPr>
              <a:t>Erstellen eines Diagramms</a:t>
            </a:r>
          </a:p>
          <a:p>
            <a:pPr marL="457200" indent="-457200" algn="l" defTabSz="914400">
              <a:spcBef>
                <a:spcPts val="672"/>
              </a:spcBef>
              <a:buClr>
                <a:srgbClr val="F79646"/>
              </a:buClr>
              <a:buFont typeface="Arial" pitchFamily="34" charset="0"/>
              <a:buChar char="•"/>
            </a:pPr>
            <a:r>
              <a:rPr lang="de-DE" sz="2800" b="0" i="0" noProof="0" dirty="0" smtClean="0">
                <a:solidFill>
                  <a:schemeClr val="tx1">
                    <a:lumMod val="85000"/>
                  </a:schemeClr>
                </a:solidFill>
                <a:latin typeface="Segoe UI"/>
                <a:cs typeface="Segoe UI"/>
              </a:rPr>
              <a:t>Vornehmen von Änderungen an einem Diagramm nach der Erstellung</a:t>
            </a:r>
          </a:p>
          <a:p>
            <a:pPr marL="457200" indent="-457200" algn="l" defTabSz="914400">
              <a:spcBef>
                <a:spcPts val="672"/>
              </a:spcBef>
              <a:buClr>
                <a:srgbClr val="F79646"/>
              </a:buClr>
              <a:buFont typeface="Arial" pitchFamily="34" charset="0"/>
              <a:buChar char="•"/>
            </a:pPr>
            <a:r>
              <a:rPr lang="de-DE" sz="2800" b="0" i="0" noProof="0" dirty="0" smtClean="0">
                <a:solidFill>
                  <a:schemeClr val="tx1">
                    <a:lumMod val="85000"/>
                  </a:schemeClr>
                </a:solidFill>
                <a:latin typeface="Segoe UI"/>
                <a:cs typeface="Segoe UI"/>
              </a:rPr>
              <a:t>Standardterminologie für Diagramme</a:t>
            </a:r>
            <a:endParaRPr lang="de-DE" sz="2800" b="0" i="0" noProof="0" dirty="0">
              <a:solidFill>
                <a:schemeClr val="tx1">
                  <a:lumMod val="85000"/>
                </a:schemeClr>
              </a:solidFill>
              <a:latin typeface="Segoe UI"/>
              <a:cs typeface="Segoe UI"/>
            </a:endParaRPr>
          </a:p>
        </p:txBody>
      </p:sp>
      <p:sp>
        <p:nvSpPr>
          <p:cNvPr id="4" name="Footer Placeholder 3"/>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Tree>
    <p:extLst>
      <p:ext uri="{BB962C8B-B14F-4D97-AF65-F5344CB8AC3E}">
        <p14:creationId xmlns:p14="http://schemas.microsoft.com/office/powerpoint/2010/main" val="365078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defTabSz="914400">
              <a:spcBef>
                <a:spcPts val="0"/>
              </a:spcBef>
              <a:buNone/>
            </a:pPr>
            <a:r>
              <a:rPr lang="de-DE" sz="3200" b="0" i="0" noProof="0" dirty="0" smtClean="0">
                <a:latin typeface="Segoe Light"/>
                <a:ea typeface="+mj-ea"/>
                <a:cs typeface="+mj-cs"/>
              </a:rPr>
              <a:t>Einführung in Diagramme</a:t>
            </a:r>
            <a:endParaRPr lang="de-DE" sz="3200" b="0" i="0" noProof="0" dirty="0">
              <a:latin typeface="Segoe Light"/>
              <a:ea typeface="+mj-ea"/>
              <a:cs typeface="+mj-cs"/>
            </a:endParaRPr>
          </a:p>
        </p:txBody>
      </p:sp>
      <p:sp>
        <p:nvSpPr>
          <p:cNvPr id="2" name="Footer Placeholder 1"/>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7" name="Text Placeholder 6"/>
          <p:cNvSpPr>
            <a:spLocks noGrp="1"/>
          </p:cNvSpPr>
          <p:nvPr>
            <p:ph type="body" sz="quarter" idx="13"/>
          </p:nvPr>
        </p:nvSpPr>
        <p:spPr>
          <a:xfrm>
            <a:off x="838200" y="5638800"/>
            <a:ext cx="7239000" cy="762000"/>
          </a:xfrm>
        </p:spPr>
        <p:txBody>
          <a:bodyPr/>
          <a:lstStyle/>
          <a:p>
            <a:pPr marL="0" marR="0" indent="0" algn="l" defTabSz="914400">
              <a:lnSpc>
                <a:spcPct val="100000"/>
              </a:lnSpc>
              <a:spcBef>
                <a:spcPts val="336"/>
              </a:spcBef>
              <a:buNone/>
            </a:pPr>
            <a:r>
              <a:rPr lang="de-DE" sz="1400" b="0" i="0" noProof="0" dirty="0" smtClean="0">
                <a:solidFill>
                  <a:schemeClr val="bg1">
                    <a:lumMod val="50000"/>
                  </a:schemeClr>
                </a:solidFill>
                <a:latin typeface="Segoe UI"/>
                <a:cs typeface="Segoe UI"/>
              </a:rPr>
              <a:t>Zeigen Sie mit der Maus in den unteren Bereich des Videos, um die Videosteuerelemente anzuzeigen. Ziehen Sie den Schieberegler entlang der Statusanzeige, oder klicken Sie auf die Statusleiste, um das Video vor- oder zurückzuspulen.</a:t>
            </a:r>
          </a:p>
          <a:p>
            <a:pPr marL="0" marR="0" indent="0" algn="l" defTabSz="914400">
              <a:lnSpc>
                <a:spcPct val="100000"/>
              </a:lnSpc>
              <a:spcBef>
                <a:spcPts val="0"/>
              </a:spcBef>
              <a:buNone/>
            </a:pPr>
            <a:endParaRPr lang="de-DE" noProof="0" dirty="0" smtClean="0"/>
          </a:p>
        </p:txBody>
      </p:sp>
      <p:pic>
        <p:nvPicPr>
          <p:cNvPr id="6" name="Charts_One_VF102594614.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_One_VF10259461400:00:00.0" time="0"/>
                    <p14:bmk name="Charts_One_VF10259461400:00:00.9" time="933"/>
                    <p14:bmk name="Charts_One_VF10259461400:00:04.3" time="4300"/>
                    <p14:bmk name="Charts_One_VF10259461400:00:04.4" time="4400"/>
                    <p14:bmk name="Charts_One_VF10259461400:00:07.8" time="7833"/>
                    <p14:bmk name="Charts_One_VF10259461400:00:07.9" time="7933"/>
                    <p14:bmk name="Charts_One_VF10259461400:00:11.1" time="11100"/>
                    <p14:bmk name="Charts_One_VF10259461400:00:11.2" time="11200"/>
                    <p14:bmk name="Charts_One_VF10259461400:00:16.4" time="16433"/>
                    <p14:bmk name="Charts_One_VF10259461400:00:16.5" time="16533"/>
                    <p14:bmk name="Charts_One_VF10259461400:00:20.8" time="20833"/>
                    <p14:bmk name="Charts_One_VF10259461400:00:20.9" time="20933"/>
                    <p14:bmk name="Charts_One_VF10259461400:00:23.8" time="23833"/>
                    <p14:bmk name="Charts_One_VF10259461400:00:23.9" time="23933"/>
                    <p14:bmk name="Charts_One_VF10259461400:00:27.6" time="27633"/>
                    <p14:bmk name="Charts_One_VF10259461400:00:27.7" time="27733"/>
                    <p14:bmk name="Charts_One_VF10259461400:00:34.0" time="34000"/>
                    <p14:bmk name="Charts_One_VF10259461400:00:34.1" time="34100"/>
                    <p14:bmk name="Charts_One_VF10259461400:00:37.4" time="37467"/>
                    <p14:bmk name="Charts_One_VF10259461400:00:37.5" time="37567"/>
                    <p14:bmk name="Charts_One_VF10259461400:00:43.4" time="43467"/>
                    <p14:bmk name="Charts_One_VF10259461400:00:43.5" time="43567"/>
                    <p14:bmk name="Charts_One_VF10259461400:00:46.0" time="46033"/>
                    <p14:bmk name="Charts_One_VF10259461400:00:46.1" time="46133"/>
                    <p14:bmk name="Charts_One_VF10259461400:00:51.0" time="51067"/>
                    <p14:bmk name="Charts_One_VF10259461400:00:51.1" time="51167"/>
                    <p14:bmk name="Charts_One_VF10259461400:00:57.3" time="57367"/>
                    <p14:bmk name="Charts_One_VF10259461400:00:57.4" time="57467"/>
                    <p14:bmk name="Charts_One_VF10259461400:01:00.3" time="60300"/>
                    <p14:bmk name="Charts_One_VF10259461400:01:00.4" time="60400"/>
                    <p14:bmk name="Charts_One_VF10259461400:01:03.3" time="63367"/>
                    <p14:bmk name="Charts_One_VF10259461400:01:03.4" time="63467"/>
                    <p14:bmk name="Charts_One_VF10259461400:01:06.4" time="66467"/>
                    <p14:bmk name="Charts_One_VF10259461400:01:06.5" time="66567"/>
                    <p14:bmk name="Charts_One_VF10259461400:01:10.4" time="70433"/>
                    <p14:bmk name="Charts_One_VF10259461400:01:10.5" time="70533"/>
                    <p14:bmk name="Charts_One_VF10259461400:01:17.5" time="77533"/>
                    <p14:bmk name="Charts_One_VF10259461400:01:17.6" time="77633"/>
                    <p14:bmk name="Charts_One_VF10259461400:01:21.3" time="81300"/>
                    <p14:bmk name="Charts_One_VF10259461400:01:21.4" time="81400"/>
                    <p14:bmk name="Charts_One_VF10259461400:01:28.0" time="88033"/>
                    <p14:bmk name="Charts_One_VF10259461400:01:28.1" time="88133"/>
                    <p14:bmk name="Charts_One_VF10259461400:01:34.7" time="94700"/>
                    <p14:bmk name="Charts_One_VF10259461400:01:34.8" time="94800"/>
                    <p14:bmk name="Charts_One_VF10259461400:01:40.1" time="100133"/>
                    <p14:bmk name="Charts_One_VF10259461400:01:40.2" time="100233"/>
                    <p14:bmk name="Charts_One_VF10259461400:01:43.6" time="103667"/>
                    <p14:bmk name="Charts_One_VF10259461400:01:43.7" time="103767"/>
                    <p14:bmk name="Charts_One_VF10259461400:01:47.4" time="107433"/>
                    <p14:bmk name="Charts_One_VF10259461400:01:47.5" time="107533"/>
                    <p14:bmk name="Charts_One_VF10259461400:01:54.6" time="114600"/>
                    <p14:bmk name="Charts_One_VF10259461400:01:54.7" time="114700"/>
                    <p14:bmk name="Charts_One_VF10259461400:01:58.3" time="118333"/>
                    <p14:bmk name="Charts_One_VF10259461400:01:58.4" time="118433"/>
                    <p14:bmk name="Charts_One_VF10259461400:02:03.3" time="123367"/>
                    <p14:bmk name="Charts_One_VF10259461400:02:03.4" time="123467"/>
                    <p14:bmk name="Charts_One_VF10259461400:02:09.4" time="129433"/>
                    <p14:bmk name="Charts_One_VF10259461400:02:09.5" time="129533"/>
                    <p14:bmk name="Charts_One_VF10259461400:02:13.5" time="133567"/>
                    <p14:bmk name="Charts_One_VF10259461400:02:13.6" time="133667"/>
                    <p14:bmk name="Charts_One_VF10259461400:02:17.5" time="137567"/>
                    <p14:bmk name="Charts_One_VF10259461400:02:17.6" time="137667"/>
                    <p14:bmk name="Charts_One_VF10259461400:02:20.4" time="140400"/>
                    <p14:bmk name="Charts_One_VF10259461400:02:20.5" time="140500"/>
                    <p14:bmk name="Charts_One_VF10259461400:02:23.5" time="143533"/>
                    <p14:bmk name="Charts_One_VF10259461400:02:23.6" time="143633"/>
                    <p14:bmk name="Charts_One_VF10259461400:02:28.3" time="148367"/>
                    <p14:bmk name="Charts_One_VF10259461400:02:28.4" time="148467"/>
                    <p14:bmk name="Charts_One_VF10259461400:02:31.6" time="151633"/>
                    <p14:bmk name="Charts_One_VF10259461400:02:31.7" time="151733"/>
                    <p14:bmk name="Charts_One_VF10259461400:02:35.2" time="155267"/>
                    <p14:bmk name="Charts_One_VF10259461400:02:35.3" time="155367"/>
                    <p14:bmk name="Charts_One_VF10259461400:02:38.6" time="158667"/>
                    <p14:bmk name="Charts_One_VF10259461400:02:38.7" time="158767"/>
                    <p14:bmk name="Charts_One_VF10259461400:02:43.6" time="163600"/>
                    <p14:bmk name="Charts_One_VF10259461400:02:43.7" time="163700"/>
                    <p14:bmk name="Charts_One_VF10259461400:02:48.5" time="168567"/>
                    <p14:bmk name="Charts_One_VF10259461400:02:48.6" time="168667"/>
                    <p14:bmk name="Charts_One_VF10259461400:02:54.0" time="174033"/>
                    <p14:bmk name="Charts_One_VF10259461400:02:54.1" time="174133"/>
                    <p14:bmk name="Charts_One_VF10259461400:02:57.1" time="177100"/>
                    <p14:bmk name="Charts_One_VF10259461400:02:57.2" time="177200"/>
                    <p14:bmk name="Charts_One_VF10259461400:03:05.4" time="185400"/>
                  </p14:bmkLst>
                </p14:media>
              </p:ext>
            </p:extLst>
          </p:nvPr>
        </p:nvPicPr>
        <p:blipFill>
          <a:blip r:embed="rId48"/>
          <a:stretch>
            <a:fillRect/>
          </a:stretch>
        </p:blipFill>
        <p:spPr>
          <a:xfrm>
            <a:off x="1524000" y="992188"/>
            <a:ext cx="5943600" cy="4457700"/>
          </a:xfrm>
        </p:spPr>
      </p:pic>
      <p:sp>
        <p:nvSpPr>
          <p:cNvPr id="5" name="Charts_One_VF10259461400:00:00.0-00:00:00.9"/>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t>
            </a:r>
            <a:endParaRPr lang="en-US">
              <a:solidFill>
                <a:srgbClr val="FFFFFF"/>
              </a:solidFill>
              <a:latin typeface="Calibri"/>
            </a:endParaRPr>
          </a:p>
        </p:txBody>
      </p:sp>
      <p:sp>
        <p:nvSpPr>
          <p:cNvPr id="8" name="Charts_One_VF102594614DieseTabelle00:00:00.9-00:00:04.3"/>
          <p:cNvSpPr txBox="1"/>
          <p:nvPr>
            <p:custDataLst>
              <p:tags r:id="rId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 Tabelle enthält Angaben zur Anzahl der Kisten Tee, die</a:t>
            </a:r>
            <a:endParaRPr lang="en-US">
              <a:solidFill>
                <a:srgbClr val="FFFFFF"/>
              </a:solidFill>
              <a:latin typeface="Calibri"/>
            </a:endParaRPr>
          </a:p>
        </p:txBody>
      </p:sp>
      <p:sp>
        <p:nvSpPr>
          <p:cNvPr id="9" name="Charts_One_VF102594614jeweilsvon00:00:04.4-00:00:07.8"/>
          <p:cNvSpPr txBox="1"/>
          <p:nvPr>
            <p:custDataLst>
              <p:tags r:id="rId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jeweils von den Verkäufern in den drei genannten Monaten verkauft wurde.</a:t>
            </a:r>
            <a:endParaRPr lang="en-US">
              <a:solidFill>
                <a:srgbClr val="FFFFFF"/>
              </a:solidFill>
              <a:latin typeface="Calibri"/>
            </a:endParaRPr>
          </a:p>
        </p:txBody>
      </p:sp>
      <p:sp>
        <p:nvSpPr>
          <p:cNvPr id="10" name="Charts_One_VF102594614Wennich00:00:07.9-00:00:11.1"/>
          <p:cNvSpPr txBox="1"/>
          <p:nvPr>
            <p:custDataLst>
              <p:tags r:id="rId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ich diese Daten in ein Diagramm umwandeln möchte,</a:t>
            </a:r>
            <a:endParaRPr lang="en-US">
              <a:solidFill>
                <a:srgbClr val="FFFFFF"/>
              </a:solidFill>
              <a:latin typeface="Calibri"/>
            </a:endParaRPr>
          </a:p>
        </p:txBody>
      </p:sp>
      <p:sp>
        <p:nvSpPr>
          <p:cNvPr id="11" name="Charts_One_VF102594614markiereich00:00:11.2-00:00:16.4"/>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markiere ich zunächst die Daten. Ich klicke in Zelle A2 und ziehe bis Zelle D5.</a:t>
            </a:r>
            <a:endParaRPr lang="en-US">
              <a:solidFill>
                <a:srgbClr val="FFFFFF"/>
              </a:solidFill>
              <a:latin typeface="Calibri"/>
            </a:endParaRPr>
          </a:p>
        </p:txBody>
      </p:sp>
      <p:sp>
        <p:nvSpPr>
          <p:cNvPr id="12" name="Charts_One_VF102594614Dannklicke00:00:16.5-00:00:20.8"/>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Dann klicke ich im Menüband auf die Registerkarte 'Einfügen'.</a:t>
            </a:r>
            <a:endParaRPr lang="en-US">
              <a:solidFill>
                <a:srgbClr val="FFFFFF"/>
              </a:solidFill>
              <a:latin typeface="Calibri"/>
            </a:endParaRPr>
          </a:p>
        </p:txBody>
      </p:sp>
      <p:sp>
        <p:nvSpPr>
          <p:cNvPr id="13" name="Charts_One_VF102594614Hierin00:00:20.9-00:00:23.8"/>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Hier in der Gruppe 'Diagramme' befinden sich verschiedene Typen</a:t>
            </a:r>
            <a:endParaRPr lang="en-US">
              <a:solidFill>
                <a:srgbClr val="FFFFFF"/>
              </a:solidFill>
              <a:latin typeface="Calibri"/>
            </a:endParaRPr>
          </a:p>
        </p:txBody>
      </p:sp>
      <p:sp>
        <p:nvSpPr>
          <p:cNvPr id="14" name="Charts_One_VF102594614vonDiagrammen,00:00:23.9-00:00:27.6"/>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von Diagrammen, die ich erstellen könnte: 'Linie', 'Kreis', 'Balken' oder 'Fläche'.</a:t>
            </a:r>
            <a:endParaRPr lang="en-US">
              <a:solidFill>
                <a:srgbClr val="FFFFFF"/>
              </a:solidFill>
              <a:latin typeface="Calibri"/>
            </a:endParaRPr>
          </a:p>
        </p:txBody>
      </p:sp>
      <p:sp>
        <p:nvSpPr>
          <p:cNvPr id="15" name="Charts_One_VF102594614Ichentscheide00:00:27.7-00:00:34.0"/>
          <p:cNvSpPr txBox="1"/>
          <p:nvPr>
            <p:custDataLst>
              <p:tags r:id="rId1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entscheide mich für 'Säule', denn Säulendiagramme werden häufig verwendet, um einen Vergleich anzustellen,</a:t>
            </a:r>
            <a:endParaRPr lang="en-US">
              <a:solidFill>
                <a:srgbClr val="FFFFFF"/>
              </a:solidFill>
              <a:latin typeface="Calibri"/>
            </a:endParaRPr>
          </a:p>
        </p:txBody>
      </p:sp>
      <p:sp>
        <p:nvSpPr>
          <p:cNvPr id="16" name="Charts_One_VF102594614z. B.wie00:00:34.1-00:00:37.4"/>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z. B. wie diese Verkäufer im Vergleich miteinander abschneiden.</a:t>
            </a:r>
            <a:endParaRPr lang="en-US">
              <a:solidFill>
                <a:srgbClr val="FFFFFF"/>
              </a:solidFill>
              <a:latin typeface="Calibri"/>
            </a:endParaRPr>
          </a:p>
        </p:txBody>
      </p:sp>
      <p:sp>
        <p:nvSpPr>
          <p:cNvPr id="17" name="Charts_One_VF102594614Ichklicke00:00:37.5-00:00:43.4"/>
          <p:cNvSpPr txBox="1"/>
          <p:nvPr>
            <p:custDataLst>
              <p:tags r:id="rId14"/>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klicke auf die Schaltfläche, um eine Liste mit verschiedenen Säulendiagrammtypen aufzurufen, die mir zur Auswahl stehen.</a:t>
            </a:r>
            <a:endParaRPr lang="en-US">
              <a:solidFill>
                <a:srgbClr val="FFFFFF"/>
              </a:solidFill>
              <a:latin typeface="Calibri"/>
            </a:endParaRPr>
          </a:p>
        </p:txBody>
      </p:sp>
      <p:sp>
        <p:nvSpPr>
          <p:cNvPr id="18" name="Charts_One_VF102594614Wennich00:00:43.5-00:00:46.0"/>
          <p:cNvSpPr txBox="1"/>
          <p:nvPr>
            <p:custDataLst>
              <p:tags r:id="rId1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ich mit dem Cursor auf einen Diagrammtyp zeige,</a:t>
            </a:r>
            <a:endParaRPr lang="en-US">
              <a:solidFill>
                <a:srgbClr val="FFFFFF"/>
              </a:solidFill>
              <a:latin typeface="Calibri"/>
            </a:endParaRPr>
          </a:p>
        </p:txBody>
      </p:sp>
      <p:sp>
        <p:nvSpPr>
          <p:cNvPr id="19" name="Charts_One_VF102594614werdenin00:00:46.1-00:00:51.0"/>
          <p:cNvSpPr txBox="1"/>
          <p:nvPr>
            <p:custDataLst>
              <p:tags r:id="rId1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werden in einer QuickInfo der Diagrammname und eine Beschreibung des Diagrammtyps angezeigt.</a:t>
            </a:r>
            <a:endParaRPr lang="en-US">
              <a:solidFill>
                <a:srgbClr val="FFFFFF"/>
              </a:solidFill>
              <a:latin typeface="Calibri"/>
            </a:endParaRPr>
          </a:p>
        </p:txBody>
      </p:sp>
      <p:sp>
        <p:nvSpPr>
          <p:cNvPr id="20" name="Charts_One_VF102594614Ichwähle00:00:51.1-00:00:57.3"/>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wähle diesen aus: 'Gruppierte Säulen', ... und das war's auch schon.</a:t>
            </a:r>
            <a:endParaRPr lang="en-US">
              <a:solidFill>
                <a:srgbClr val="FFFFFF"/>
              </a:solidFill>
              <a:latin typeface="Calibri"/>
            </a:endParaRPr>
          </a:p>
        </p:txBody>
      </p:sp>
      <p:sp>
        <p:nvSpPr>
          <p:cNvPr id="21" name="Charts_One_VF102594614Mitnur00:00:57.4-00:01:00.3"/>
          <p:cNvSpPr txBox="1"/>
          <p:nvPr>
            <p:custDataLst>
              <p:tags r:id="rId1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Mit nur wenigen Mausklicks habe ich ein Diagramm erstellt, dem</a:t>
            </a:r>
            <a:endParaRPr lang="en-US">
              <a:solidFill>
                <a:srgbClr val="FFFFFF"/>
              </a:solidFill>
              <a:latin typeface="Calibri"/>
            </a:endParaRPr>
          </a:p>
        </p:txBody>
      </p:sp>
      <p:sp>
        <p:nvSpPr>
          <p:cNvPr id="22" name="Charts_One_VF102594614ichentnehmen00:01:00.4-00:01:03.3"/>
          <p:cNvSpPr txBox="1"/>
          <p:nvPr>
            <p:custDataLst>
              <p:tags r:id="rId1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entnehmen kann, wie die Verkäufer im Monatsvergleich abschneiden.</a:t>
            </a:r>
            <a:endParaRPr lang="en-US">
              <a:solidFill>
                <a:srgbClr val="FFFFFF"/>
              </a:solidFill>
              <a:latin typeface="Calibri"/>
            </a:endParaRPr>
          </a:p>
        </p:txBody>
      </p:sp>
      <p:sp>
        <p:nvSpPr>
          <p:cNvPr id="23" name="Charts_One_VF102594614Hierauf00:01:03.4-00:01:06.4"/>
          <p:cNvSpPr txBox="1"/>
          <p:nvPr>
            <p:custDataLst>
              <p:tags r:id="rId2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Hier auf der rechten Seite befindet sich die</a:t>
            </a:r>
            <a:endParaRPr lang="en-US">
              <a:solidFill>
                <a:srgbClr val="FFFFFF"/>
              </a:solidFill>
              <a:latin typeface="Calibri"/>
            </a:endParaRPr>
          </a:p>
        </p:txBody>
      </p:sp>
      <p:sp>
        <p:nvSpPr>
          <p:cNvPr id="24" name="Charts_One_VF102594614Diagrammlegende,in00:01:06.5-00:01:10.4"/>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Diagrammlegende, in der die den Verkäufern zugewiesenen Farben erläutert sind.</a:t>
            </a:r>
            <a:endParaRPr lang="en-US">
              <a:solidFill>
                <a:srgbClr val="FFFFFF"/>
              </a:solidFill>
              <a:latin typeface="Calibri"/>
            </a:endParaRPr>
          </a:p>
        </p:txBody>
      </p:sp>
      <p:sp>
        <p:nvSpPr>
          <p:cNvPr id="25" name="Charts_One_VF102594614DieFarbe00:01:10.5-00:01:17.5"/>
          <p:cNvSpPr txBox="1"/>
          <p:nvPr>
            <p:custDataLst>
              <p:tags r:id="rId2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 Farbe Blau ist beispielsweise Hansen zugewiesen, Rost Alexander und Grün Parker.</a:t>
            </a:r>
            <a:endParaRPr lang="en-US">
              <a:solidFill>
                <a:srgbClr val="FFFFFF"/>
              </a:solidFill>
              <a:latin typeface="Calibri"/>
            </a:endParaRPr>
          </a:p>
        </p:txBody>
      </p:sp>
      <p:sp>
        <p:nvSpPr>
          <p:cNvPr id="26" name="Charts_One_VF102594614Nun,Hansen00:01:17.6-00:01:21.3"/>
          <p:cNvSpPr txBox="1"/>
          <p:nvPr>
            <p:custDataLst>
              <p:tags r:id="rId2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Nun, Hansen hat im Januar mehr verkauft als die anderen.</a:t>
            </a:r>
            <a:endParaRPr lang="en-US">
              <a:solidFill>
                <a:srgbClr val="FFFFFF"/>
              </a:solidFill>
              <a:latin typeface="Calibri"/>
            </a:endParaRPr>
          </a:p>
        </p:txBody>
      </p:sp>
      <p:sp>
        <p:nvSpPr>
          <p:cNvPr id="27" name="Charts_One_VF102594614IstIhnen00:01:21.4-00:01:28.0"/>
          <p:cNvSpPr txBox="1"/>
          <p:nvPr>
            <p:custDataLst>
              <p:tags r:id="rId24"/>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Ist Ihnen die QuickInfo hier aufgefallen? Darin stehen der Name 'Hansen' für die Säule und der Monat 'Januar' für den Monat</a:t>
            </a:r>
            <a:endParaRPr lang="en-US">
              <a:solidFill>
                <a:srgbClr val="FFFFFF"/>
              </a:solidFill>
              <a:latin typeface="Calibri"/>
            </a:endParaRPr>
          </a:p>
        </p:txBody>
      </p:sp>
      <p:sp>
        <p:nvSpPr>
          <p:cNvPr id="28" name="Charts_One_VF102594614sowie'Wert:00:01:28.1-00:01:34.7"/>
          <p:cNvSpPr txBox="1"/>
          <p:nvPr>
            <p:custDataLst>
              <p:tags r:id="rId2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sowie 'Wert: 240' für den Wert in der Zelle, aus der die Säule erstellt wurde.</a:t>
            </a:r>
            <a:endParaRPr lang="en-US">
              <a:solidFill>
                <a:srgbClr val="FFFFFF"/>
              </a:solidFill>
              <a:latin typeface="Calibri"/>
            </a:endParaRPr>
          </a:p>
        </p:txBody>
      </p:sp>
      <p:sp>
        <p:nvSpPr>
          <p:cNvPr id="29" name="Charts_One_VF102594614Nun,Alexander00:01:34.8-00:01:40.1"/>
          <p:cNvSpPr txBox="1"/>
          <p:nvPr>
            <p:custDataLst>
              <p:tags r:id="rId26"/>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Nun, Alexander hat im Februar mehr als die anderen verkauft, aber dann hatte Hansen im März erneut die Nase vorn.</a:t>
            </a:r>
            <a:endParaRPr lang="en-US">
              <a:solidFill>
                <a:srgbClr val="FFFFFF"/>
              </a:solidFill>
              <a:latin typeface="Calibri"/>
            </a:endParaRPr>
          </a:p>
        </p:txBody>
      </p:sp>
      <p:sp>
        <p:nvSpPr>
          <p:cNvPr id="30" name="Charts_One_VF102594614Wennich00:01:40.2-00:01:43.6"/>
          <p:cNvSpPr txBox="1"/>
          <p:nvPr>
            <p:custDataLst>
              <p:tags r:id="rId2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ich ein Diagramm von einem Bereich in einen anderen</a:t>
            </a:r>
            <a:endParaRPr lang="en-US">
              <a:solidFill>
                <a:srgbClr val="FFFFFF"/>
              </a:solidFill>
              <a:latin typeface="Calibri"/>
            </a:endParaRPr>
          </a:p>
        </p:txBody>
      </p:sp>
      <p:sp>
        <p:nvSpPr>
          <p:cNvPr id="31" name="Charts_One_VF102594614verschiebenmöchten,00:01:43.7-00:01:47.4"/>
          <p:cNvSpPr txBox="1"/>
          <p:nvPr>
            <p:custDataLst>
              <p:tags r:id="rId2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verschieben möchten, kann ich zu diesem Zweck den Pfeil mit den vier Spitzen verwenden.</a:t>
            </a:r>
            <a:endParaRPr lang="en-US">
              <a:solidFill>
                <a:srgbClr val="FFFFFF"/>
              </a:solidFill>
              <a:latin typeface="Calibri"/>
            </a:endParaRPr>
          </a:p>
        </p:txBody>
      </p:sp>
      <p:sp>
        <p:nvSpPr>
          <p:cNvPr id="32" name="Charts_One_VF102594614Ichklicke00:01:47.5-00:01:54.6"/>
          <p:cNvSpPr txBox="1"/>
          <p:nvPr>
            <p:custDataLst>
              <p:tags r:id="rId2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klicke einfach und ziehe das Diagramm an die gewünschte Stelle.</a:t>
            </a:r>
            <a:endParaRPr lang="en-US">
              <a:solidFill>
                <a:srgbClr val="FFFFFF"/>
              </a:solidFill>
              <a:latin typeface="Calibri"/>
            </a:endParaRPr>
          </a:p>
        </p:txBody>
      </p:sp>
      <p:sp>
        <p:nvSpPr>
          <p:cNvPr id="33" name="Charts_One_VF102594614BeimErstellen00:01:54.7-00:01:58.3"/>
          <p:cNvSpPr txBox="1"/>
          <p:nvPr>
            <p:custDataLst>
              <p:tags r:id="rId3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Beim Erstellen eines Diagramms werden oben im Menüband die Diagrammtools mit drei</a:t>
            </a:r>
            <a:endParaRPr lang="en-US">
              <a:solidFill>
                <a:srgbClr val="FFFFFF"/>
              </a:solidFill>
              <a:latin typeface="Calibri"/>
            </a:endParaRPr>
          </a:p>
        </p:txBody>
      </p:sp>
      <p:sp>
        <p:nvSpPr>
          <p:cNvPr id="34" name="Charts_One_VF102594614Registerkartenangezeigt:00:01:58.4-00:02:03.3"/>
          <p:cNvSpPr txBox="1"/>
          <p:nvPr>
            <p:custDataLst>
              <p:tags r:id="rId3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Registerkarten angezeigt: 'Entwurf', 'Layout' und 'Format'.</a:t>
            </a:r>
            <a:endParaRPr lang="en-US">
              <a:solidFill>
                <a:srgbClr val="FFFFFF"/>
              </a:solidFill>
              <a:latin typeface="Calibri"/>
            </a:endParaRPr>
          </a:p>
        </p:txBody>
      </p:sp>
      <p:sp>
        <p:nvSpPr>
          <p:cNvPr id="35" name="Charts_One_VF102594614Aufden00:02:03.4-00:02:09.4"/>
          <p:cNvSpPr txBox="1"/>
          <p:nvPr>
            <p:custDataLst>
              <p:tags r:id="rId3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Auf den Registerkarten befinden sich alle Befehle, die ich zum Arbeiten mit Diagrammen benötige.</a:t>
            </a:r>
            <a:endParaRPr lang="en-US">
              <a:solidFill>
                <a:srgbClr val="FFFFFF"/>
              </a:solidFill>
              <a:latin typeface="Calibri"/>
            </a:endParaRPr>
          </a:p>
        </p:txBody>
      </p:sp>
      <p:sp>
        <p:nvSpPr>
          <p:cNvPr id="36" name="Charts_One_VF102594614Wennich00:02:09.5-00:02:13.5"/>
          <p:cNvSpPr txBox="1"/>
          <p:nvPr>
            <p:custDataLst>
              <p:tags r:id="rId3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ich das Diagramm fertig gestellt habe und die Befehle nicht mehr benötige, klicke ich</a:t>
            </a:r>
            <a:endParaRPr lang="en-US">
              <a:solidFill>
                <a:srgbClr val="FFFFFF"/>
              </a:solidFill>
              <a:latin typeface="Calibri"/>
            </a:endParaRPr>
          </a:p>
        </p:txBody>
      </p:sp>
      <p:sp>
        <p:nvSpPr>
          <p:cNvPr id="37" name="Charts_One_VF102594614aufeine00:02:13.6-00:02:17.5"/>
          <p:cNvSpPr txBox="1"/>
          <p:nvPr>
            <p:custDataLst>
              <p:tags r:id="rId3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auf eine Stelle außerhalb des Diagramms, und schon werden die Befehle ausgeblendet.</a:t>
            </a:r>
            <a:endParaRPr lang="en-US">
              <a:solidFill>
                <a:srgbClr val="FFFFFF"/>
              </a:solidFill>
              <a:latin typeface="Calibri"/>
            </a:endParaRPr>
          </a:p>
        </p:txBody>
      </p:sp>
      <p:sp>
        <p:nvSpPr>
          <p:cNvPr id="38" name="Charts_One_VF102594614Damitsie00:02:17.6-00:02:20.4"/>
          <p:cNvSpPr txBox="1"/>
          <p:nvPr>
            <p:custDataLst>
              <p:tags r:id="rId3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Damit sie wieder angezeigt werden, klicke ich in das</a:t>
            </a:r>
            <a:endParaRPr lang="en-US">
              <a:solidFill>
                <a:srgbClr val="FFFFFF"/>
              </a:solidFill>
              <a:latin typeface="Calibri"/>
            </a:endParaRPr>
          </a:p>
        </p:txBody>
      </p:sp>
      <p:sp>
        <p:nvSpPr>
          <p:cNvPr id="39" name="Charts_One_VF102594614Diagramm,...00:02:20.5-00:02:23.5"/>
          <p:cNvSpPr txBox="1"/>
          <p:nvPr>
            <p:custDataLst>
              <p:tags r:id="rId3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Diagramm, ... und schon werden die Diagrammtools wieder angezeigt.</a:t>
            </a:r>
            <a:endParaRPr lang="en-US">
              <a:solidFill>
                <a:srgbClr val="FFFFFF"/>
              </a:solidFill>
              <a:latin typeface="Calibri"/>
            </a:endParaRPr>
          </a:p>
        </p:txBody>
      </p:sp>
      <p:sp>
        <p:nvSpPr>
          <p:cNvPr id="40" name="Charts_One_VF102594614Übrigens,wenn00:02:23.6-00:02:28.3"/>
          <p:cNvSpPr txBox="1"/>
          <p:nvPr>
            <p:custDataLst>
              <p:tags r:id="rId3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Übrigens, wenn mir der Diagrammtyp doch nicht gefällt, nachdem ich das Diagramm erstellt habe,</a:t>
            </a:r>
            <a:endParaRPr lang="en-US">
              <a:solidFill>
                <a:srgbClr val="FFFFFF"/>
              </a:solidFill>
              <a:latin typeface="Calibri"/>
            </a:endParaRPr>
          </a:p>
        </p:txBody>
      </p:sp>
      <p:sp>
        <p:nvSpPr>
          <p:cNvPr id="41" name="Charts_One_VF102594614oderdie00:02:28.4-00:02:31.6"/>
          <p:cNvSpPr txBox="1"/>
          <p:nvPr>
            <p:custDataLst>
              <p:tags r:id="rId3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oder die Daten nicht wie gewünscht dargestellt werden,</a:t>
            </a:r>
            <a:endParaRPr lang="en-US">
              <a:solidFill>
                <a:srgbClr val="FFFFFF"/>
              </a:solidFill>
              <a:latin typeface="Calibri"/>
            </a:endParaRPr>
          </a:p>
        </p:txBody>
      </p:sp>
      <p:sp>
        <p:nvSpPr>
          <p:cNvPr id="42" name="Charts_One_VF102594614klickeich00:02:31.7-00:02:35.2"/>
          <p:cNvSpPr txBox="1"/>
          <p:nvPr>
            <p:custDataLst>
              <p:tags r:id="rId3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klicke ich einfach in das Diagramm und dann auf der</a:t>
            </a:r>
            <a:endParaRPr lang="en-US">
              <a:solidFill>
                <a:srgbClr val="FFFFFF"/>
              </a:solidFill>
              <a:latin typeface="Calibri"/>
            </a:endParaRPr>
          </a:p>
        </p:txBody>
      </p:sp>
      <p:sp>
        <p:nvSpPr>
          <p:cNvPr id="43" name="Charts_One_VF102594614Registerkarte'Entwurf'00:02:35.3-00:02:38.6"/>
          <p:cNvSpPr txBox="1"/>
          <p:nvPr>
            <p:custDataLst>
              <p:tags r:id="rId4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Registerkarte 'Entwurf' in der Gruppe 'Typ' auf 'Diagrammtyp ändern'.</a:t>
            </a:r>
            <a:endParaRPr lang="en-US">
              <a:solidFill>
                <a:srgbClr val="FFFFFF"/>
              </a:solidFill>
              <a:latin typeface="Calibri"/>
            </a:endParaRPr>
          </a:p>
        </p:txBody>
      </p:sp>
      <p:sp>
        <p:nvSpPr>
          <p:cNvPr id="44" name="Charts_One_VF102594614Ichprobiere00:02:38.7-00:02:43.6"/>
          <p:cNvSpPr txBox="1"/>
          <p:nvPr>
            <p:custDataLst>
              <p:tags r:id="rId4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probiere es einmal mit diesem Typ und klicke auf 'OK'</a:t>
            </a:r>
            <a:endParaRPr lang="en-US">
              <a:solidFill>
                <a:srgbClr val="FFFFFF"/>
              </a:solidFill>
              <a:latin typeface="Calibri"/>
            </a:endParaRPr>
          </a:p>
        </p:txBody>
      </p:sp>
      <p:sp>
        <p:nvSpPr>
          <p:cNvPr id="45" name="Charts_One_VF102594614...Das00:02:43.7-00:02:48.5"/>
          <p:cNvSpPr txBox="1"/>
          <p:nvPr>
            <p:custDataLst>
              <p:tags r:id="rId4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 Das sieht zwar gut aus, aber der erste Diagrammtyp gefällt mir doch besser.</a:t>
            </a:r>
            <a:endParaRPr lang="en-US">
              <a:solidFill>
                <a:srgbClr val="FFFFFF"/>
              </a:solidFill>
              <a:latin typeface="Calibri"/>
            </a:endParaRPr>
          </a:p>
        </p:txBody>
      </p:sp>
      <p:sp>
        <p:nvSpPr>
          <p:cNvPr id="46" name="Charts_One_VF102594614Alsoklicke00:02:48.6-00:02:54.0"/>
          <p:cNvSpPr txBox="1"/>
          <p:nvPr>
            <p:custDataLst>
              <p:tags r:id="rId4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Also klicke ich erneut auf 'Diagrammtyp ändern', wieder auf 'Gruppierte Säulen', und dann klicke ich auf 'OK' ...</a:t>
            </a:r>
            <a:endParaRPr lang="en-US">
              <a:solidFill>
                <a:srgbClr val="FFFFFF"/>
              </a:solidFill>
              <a:latin typeface="Calibri"/>
            </a:endParaRPr>
          </a:p>
        </p:txBody>
      </p:sp>
      <p:sp>
        <p:nvSpPr>
          <p:cNvPr id="47" name="Charts_One_VF102594614Undschon00:02:54.1-00:02:57.1"/>
          <p:cNvSpPr txBox="1"/>
          <p:nvPr>
            <p:custDataLst>
              <p:tags r:id="rId4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schon wird das ursprüngliche Diagramm wieder angezeigt.</a:t>
            </a:r>
            <a:endParaRPr lang="en-US">
              <a:solidFill>
                <a:srgbClr val="FFFFFF"/>
              </a:solidFill>
              <a:latin typeface="Calibri"/>
            </a:endParaRPr>
          </a:p>
        </p:txBody>
      </p:sp>
      <p:sp>
        <p:nvSpPr>
          <p:cNvPr id="48" name="Charts_One_VF102594614Nunklicke00:02:57.2-00:03:05.4"/>
          <p:cNvSpPr txBox="1"/>
          <p:nvPr>
            <p:custDataLst>
              <p:tags r:id="rId4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Nun klicke ich auf eine Stelle außerhalb des Diagramms. Die Diagrammtools werden ausgeblendet.</a:t>
            </a:r>
            <a:endParaRPr lang="en-US">
              <a:solidFill>
                <a:srgbClr val="FFFFFF"/>
              </a:solidFill>
              <a:latin typeface="Calibri"/>
            </a:endParaRPr>
          </a:p>
        </p:txBody>
      </p:sp>
    </p:spTree>
    <p:extLst>
      <p:ext uri="{BB962C8B-B14F-4D97-AF65-F5344CB8AC3E}">
        <p14:creationId xmlns:p14="http://schemas.microsoft.com/office/powerpoint/2010/main" val="121662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Charts_One_VF102594614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
                                            <p:tgtEl>
                                              <p:spTgt spid="5"/>
                                            </p:tgtEl>
                                          </p:cBhvr>
                                        </p:animEffect>
                                      </p:childTnLst>
                                    </p:cTn>
                                  </p:par>
                                </p:childTnLst>
                              </p:cTn>
                            </p:par>
                          </p:childTnLst>
                        </p:cTn>
                      </p:par>
                    </p:childTnLst>
                  </p:cTn>
                  <p:nextCondLst>
                    <p:cond evt="onMediaBookmark" delay="0">
                      <p:tgtEl>
                        <p14:bmkTgt spid="6" bmkName="Charts_One_VF10259461400:00:00.0"/>
                      </p:tgtEl>
                    </p:cond>
                  </p:nextCondLst>
                </p:seq>
                <p:seq concurrent="1" nextAc="seek">
                  <p:cTn id="22" restart="whenNotActive" fill="hold" evtFilter="cancelBubble" nodeType="interactiveSeq">
                    <p:stCondLst>
                      <p:cond evt="onMediaBookmark" delay="0">
                        <p:tgtEl>
                          <p14:bmkTgt spid="6" bmkName="Charts_One_VF10259461400:00:00.9"/>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5"/>
                                            </p:tgtEl>
                                          </p:cBhvr>
                                        </p:animEffect>
                                        <p:set>
                                          <p:cBhvr>
                                            <p:cTn id="27" dur="1" fill="hold">
                                              <p:stCondLst>
                                                <p:cond delay="199"/>
                                              </p:stCondLst>
                                            </p:cTn>
                                            <p:tgtEl>
                                              <p:spTgt spid="5"/>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
                                            <p:tgtEl>
                                              <p:spTgt spid="8"/>
                                            </p:tgtEl>
                                          </p:cBhvr>
                                        </p:animEffect>
                                      </p:childTnLst>
                                    </p:cTn>
                                  </p:par>
                                </p:childTnLst>
                              </p:cTn>
                            </p:par>
                          </p:childTnLst>
                        </p:cTn>
                      </p:par>
                    </p:childTnLst>
                  </p:cTn>
                  <p:nextCondLst>
                    <p:cond evt="onMediaBookmark" delay="0">
                      <p:tgtEl>
                        <p14:bmkTgt spid="6" bmkName="Charts_One_VF10259461400:00:00.9"/>
                      </p:tgtEl>
                    </p:cond>
                  </p:nextCondLst>
                </p:seq>
                <p:seq concurrent="1" nextAc="seek">
                  <p:cTn id="31" restart="whenNotActive" fill="hold" evtFilter="cancelBubble" nodeType="interactiveSeq">
                    <p:stCondLst>
                      <p:cond evt="onMediaBookmark" delay="0">
                        <p:tgtEl>
                          <p14:bmkTgt spid="6" bmkName="Charts_One_VF10259461400:00:04.3"/>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withEffect">
                                      <p:stCondLst>
                                        <p:cond delay="0"/>
                                      </p:stCondLst>
                                      <p:childTnLst>
                                        <p:animEffect transition="out" filter="fade">
                                          <p:cBhvr>
                                            <p:cTn id="35" dur="200"/>
                                            <p:tgtEl>
                                              <p:spTgt spid="8"/>
                                            </p:tgtEl>
                                          </p:cBhvr>
                                        </p:animEffect>
                                        <p:set>
                                          <p:cBhvr>
                                            <p:cTn id="36"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04.3"/>
                      </p:tgtEl>
                    </p:cond>
                  </p:nextCondLst>
                </p:seq>
                <p:seq concurrent="1" nextAc="seek">
                  <p:cTn id="37" restart="whenNotActive" fill="hold" evtFilter="cancelBubble" nodeType="interactiveSeq">
                    <p:stCondLst>
                      <p:cond evt="onMediaBookmark" delay="0">
                        <p:tgtEl>
                          <p14:bmkTgt spid="6" bmkName="Charts_One_VF10259461400:00:04.4"/>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
                                            <p:tgtEl>
                                              <p:spTgt spid="9"/>
                                            </p:tgtEl>
                                          </p:cBhvr>
                                        </p:animEffect>
                                      </p:childTnLst>
                                    </p:cTn>
                                  </p:par>
                                </p:childTnLst>
                              </p:cTn>
                            </p:par>
                          </p:childTnLst>
                        </p:cTn>
                      </p:par>
                    </p:childTnLst>
                  </p:cTn>
                  <p:nextCondLst>
                    <p:cond evt="onMediaBookmark" delay="0">
                      <p:tgtEl>
                        <p14:bmkTgt spid="6" bmkName="Charts_One_VF10259461400:00:04.4"/>
                      </p:tgtEl>
                    </p:cond>
                  </p:nextCondLst>
                </p:seq>
                <p:seq concurrent="1" nextAc="seek">
                  <p:cTn id="43" restart="whenNotActive" fill="hold" evtFilter="cancelBubble" nodeType="interactiveSeq">
                    <p:stCondLst>
                      <p:cond evt="onMediaBookmark" delay="0">
                        <p:tgtEl>
                          <p14:bmkTgt spid="6" bmkName="Charts_One_VF10259461400:00:07.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withEffect">
                                      <p:stCondLst>
                                        <p:cond delay="0"/>
                                      </p:stCondLst>
                                      <p:childTnLst>
                                        <p:animEffect transition="out" filter="fade">
                                          <p:cBhvr>
                                            <p:cTn id="47" dur="200"/>
                                            <p:tgtEl>
                                              <p:spTgt spid="9"/>
                                            </p:tgtEl>
                                          </p:cBhvr>
                                        </p:animEffect>
                                        <p:set>
                                          <p:cBhvr>
                                            <p:cTn id="48"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07.8"/>
                      </p:tgtEl>
                    </p:cond>
                  </p:nextCondLst>
                </p:seq>
                <p:seq concurrent="1" nextAc="seek">
                  <p:cTn id="49" restart="whenNotActive" fill="hold" evtFilter="cancelBubble" nodeType="interactiveSeq">
                    <p:stCondLst>
                      <p:cond evt="onMediaBookmark" delay="0">
                        <p:tgtEl>
                          <p14:bmkTgt spid="6" bmkName="Charts_One_VF10259461400:00:07.9"/>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00"/>
                                            <p:tgtEl>
                                              <p:spTgt spid="10"/>
                                            </p:tgtEl>
                                          </p:cBhvr>
                                        </p:animEffect>
                                      </p:childTnLst>
                                    </p:cTn>
                                  </p:par>
                                </p:childTnLst>
                              </p:cTn>
                            </p:par>
                          </p:childTnLst>
                        </p:cTn>
                      </p:par>
                    </p:childTnLst>
                  </p:cTn>
                  <p:nextCondLst>
                    <p:cond evt="onMediaBookmark" delay="0">
                      <p:tgtEl>
                        <p14:bmkTgt spid="6" bmkName="Charts_One_VF10259461400:00:07.9"/>
                      </p:tgtEl>
                    </p:cond>
                  </p:nextCondLst>
                </p:seq>
                <p:seq concurrent="1" nextAc="seek">
                  <p:cTn id="55" restart="whenNotActive" fill="hold" evtFilter="cancelBubble" nodeType="interactiveSeq">
                    <p:stCondLst>
                      <p:cond evt="onMediaBookmark" delay="0">
                        <p:tgtEl>
                          <p14:bmkTgt spid="6" bmkName="Charts_One_VF10259461400:00:1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withEffect">
                                      <p:stCondLst>
                                        <p:cond delay="0"/>
                                      </p:stCondLst>
                                      <p:childTnLst>
                                        <p:animEffect transition="out" filter="fade">
                                          <p:cBhvr>
                                            <p:cTn id="59" dur="200"/>
                                            <p:tgtEl>
                                              <p:spTgt spid="10"/>
                                            </p:tgtEl>
                                          </p:cBhvr>
                                        </p:animEffect>
                                        <p:set>
                                          <p:cBhvr>
                                            <p:cTn id="60"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11.1"/>
                      </p:tgtEl>
                    </p:cond>
                  </p:nextCondLst>
                </p:seq>
                <p:seq concurrent="1" nextAc="seek">
                  <p:cTn id="61" restart="whenNotActive" fill="hold" evtFilter="cancelBubble" nodeType="interactiveSeq">
                    <p:stCondLst>
                      <p:cond evt="onMediaBookmark" delay="0">
                        <p:tgtEl>
                          <p14:bmkTgt spid="6" bmkName="Charts_One_VF10259461400:00:11.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200"/>
                                            <p:tgtEl>
                                              <p:spTgt spid="11"/>
                                            </p:tgtEl>
                                          </p:cBhvr>
                                        </p:animEffect>
                                      </p:childTnLst>
                                    </p:cTn>
                                  </p:par>
                                </p:childTnLst>
                              </p:cTn>
                            </p:par>
                          </p:childTnLst>
                        </p:cTn>
                      </p:par>
                    </p:childTnLst>
                  </p:cTn>
                  <p:nextCondLst>
                    <p:cond evt="onMediaBookmark" delay="0">
                      <p:tgtEl>
                        <p14:bmkTgt spid="6" bmkName="Charts_One_VF10259461400:00:11.2"/>
                      </p:tgtEl>
                    </p:cond>
                  </p:nextCondLst>
                </p:seq>
                <p:seq concurrent="1" nextAc="seek">
                  <p:cTn id="67" restart="whenNotActive" fill="hold" evtFilter="cancelBubble" nodeType="interactiveSeq">
                    <p:stCondLst>
                      <p:cond evt="onMediaBookmark" delay="0">
                        <p:tgtEl>
                          <p14:bmkTgt spid="6" bmkName="Charts_One_VF10259461400:00:16.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withEffect">
                                      <p:stCondLst>
                                        <p:cond delay="0"/>
                                      </p:stCondLst>
                                      <p:childTnLst>
                                        <p:animEffect transition="out" filter="fade">
                                          <p:cBhvr>
                                            <p:cTn id="71" dur="200"/>
                                            <p:tgtEl>
                                              <p:spTgt spid="11"/>
                                            </p:tgtEl>
                                          </p:cBhvr>
                                        </p:animEffect>
                                        <p:set>
                                          <p:cBhvr>
                                            <p:cTn id="72"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16.4"/>
                      </p:tgtEl>
                    </p:cond>
                  </p:nextCondLst>
                </p:seq>
                <p:seq concurrent="1" nextAc="seek">
                  <p:cTn id="73" restart="whenNotActive" fill="hold" evtFilter="cancelBubble" nodeType="interactiveSeq">
                    <p:stCondLst>
                      <p:cond evt="onMediaBookmark" delay="0">
                        <p:tgtEl>
                          <p14:bmkTgt spid="6" bmkName="Charts_One_VF10259461400:00:16.5"/>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00"/>
                                            <p:tgtEl>
                                              <p:spTgt spid="12"/>
                                            </p:tgtEl>
                                          </p:cBhvr>
                                        </p:animEffect>
                                      </p:childTnLst>
                                    </p:cTn>
                                  </p:par>
                                </p:childTnLst>
                              </p:cTn>
                            </p:par>
                          </p:childTnLst>
                        </p:cTn>
                      </p:par>
                    </p:childTnLst>
                  </p:cTn>
                  <p:nextCondLst>
                    <p:cond evt="onMediaBookmark" delay="0">
                      <p:tgtEl>
                        <p14:bmkTgt spid="6" bmkName="Charts_One_VF10259461400:00:16.5"/>
                      </p:tgtEl>
                    </p:cond>
                  </p:nextCondLst>
                </p:seq>
                <p:seq concurrent="1" nextAc="seek">
                  <p:cTn id="79" restart="whenNotActive" fill="hold" evtFilter="cancelBubble" nodeType="interactiveSeq">
                    <p:stCondLst>
                      <p:cond evt="onMediaBookmark" delay="0">
                        <p:tgtEl>
                          <p14:bmkTgt spid="6" bmkName="Charts_One_VF10259461400:00:20.8"/>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1" nodeType="withEffect">
                                      <p:stCondLst>
                                        <p:cond delay="0"/>
                                      </p:stCondLst>
                                      <p:childTnLst>
                                        <p:animEffect transition="out" filter="fade">
                                          <p:cBhvr>
                                            <p:cTn id="83" dur="200"/>
                                            <p:tgtEl>
                                              <p:spTgt spid="12"/>
                                            </p:tgtEl>
                                          </p:cBhvr>
                                        </p:animEffect>
                                        <p:set>
                                          <p:cBhvr>
                                            <p:cTn id="84"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20.8"/>
                      </p:tgtEl>
                    </p:cond>
                  </p:nextCondLst>
                </p:seq>
                <p:seq concurrent="1" nextAc="seek">
                  <p:cTn id="85" restart="whenNotActive" fill="hold" evtFilter="cancelBubble" nodeType="interactiveSeq">
                    <p:stCondLst>
                      <p:cond evt="onMediaBookmark" delay="0">
                        <p:tgtEl>
                          <p14:bmkTgt spid="6" bmkName="Charts_One_VF10259461400:00:20.9"/>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200"/>
                                            <p:tgtEl>
                                              <p:spTgt spid="13"/>
                                            </p:tgtEl>
                                          </p:cBhvr>
                                        </p:animEffect>
                                      </p:childTnLst>
                                    </p:cTn>
                                  </p:par>
                                </p:childTnLst>
                              </p:cTn>
                            </p:par>
                          </p:childTnLst>
                        </p:cTn>
                      </p:par>
                    </p:childTnLst>
                  </p:cTn>
                  <p:nextCondLst>
                    <p:cond evt="onMediaBookmark" delay="0">
                      <p:tgtEl>
                        <p14:bmkTgt spid="6" bmkName="Charts_One_VF10259461400:00:20.9"/>
                      </p:tgtEl>
                    </p:cond>
                  </p:nextCondLst>
                </p:seq>
                <p:seq concurrent="1" nextAc="seek">
                  <p:cTn id="91" restart="whenNotActive" fill="hold" evtFilter="cancelBubble" nodeType="interactiveSeq">
                    <p:stCondLst>
                      <p:cond evt="onMediaBookmark" delay="0">
                        <p:tgtEl>
                          <p14:bmkTgt spid="6" bmkName="Charts_One_VF10259461400:00:23.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withEffect">
                                      <p:stCondLst>
                                        <p:cond delay="0"/>
                                      </p:stCondLst>
                                      <p:childTnLst>
                                        <p:animEffect transition="out" filter="fade">
                                          <p:cBhvr>
                                            <p:cTn id="95" dur="200"/>
                                            <p:tgtEl>
                                              <p:spTgt spid="13"/>
                                            </p:tgtEl>
                                          </p:cBhvr>
                                        </p:animEffect>
                                        <p:set>
                                          <p:cBhvr>
                                            <p:cTn id="96"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23.8"/>
                      </p:tgtEl>
                    </p:cond>
                  </p:nextCondLst>
                </p:seq>
                <p:seq concurrent="1" nextAc="seek">
                  <p:cTn id="97" restart="whenNotActive" fill="hold" evtFilter="cancelBubble" nodeType="interactiveSeq">
                    <p:stCondLst>
                      <p:cond evt="onMediaBookmark" delay="0">
                        <p:tgtEl>
                          <p14:bmkTgt spid="6" bmkName="Charts_One_VF10259461400:00:23.9"/>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200"/>
                                            <p:tgtEl>
                                              <p:spTgt spid="14"/>
                                            </p:tgtEl>
                                          </p:cBhvr>
                                        </p:animEffect>
                                      </p:childTnLst>
                                    </p:cTn>
                                  </p:par>
                                </p:childTnLst>
                              </p:cTn>
                            </p:par>
                          </p:childTnLst>
                        </p:cTn>
                      </p:par>
                    </p:childTnLst>
                  </p:cTn>
                  <p:nextCondLst>
                    <p:cond evt="onMediaBookmark" delay="0">
                      <p:tgtEl>
                        <p14:bmkTgt spid="6" bmkName="Charts_One_VF10259461400:00:23.9"/>
                      </p:tgtEl>
                    </p:cond>
                  </p:nextCondLst>
                </p:seq>
                <p:seq concurrent="1" nextAc="seek">
                  <p:cTn id="103" restart="whenNotActive" fill="hold" evtFilter="cancelBubble" nodeType="interactiveSeq">
                    <p:stCondLst>
                      <p:cond evt="onMediaBookmark" delay="0">
                        <p:tgtEl>
                          <p14:bmkTgt spid="6" bmkName="Charts_One_VF10259461400:00:27.6"/>
                        </p:tgtEl>
                      </p:cond>
                    </p:stCondLst>
                    <p:endSync evt="end" delay="0">
                      <p:rtn val="all"/>
                    </p:endSync>
                    <p:childTnLst>
                      <p:par>
                        <p:cTn id="104" fill="hold">
                          <p:stCondLst>
                            <p:cond delay="0"/>
                          </p:stCondLst>
                          <p:childTnLst>
                            <p:par>
                              <p:cTn id="105" fill="hold">
                                <p:stCondLst>
                                  <p:cond delay="0"/>
                                </p:stCondLst>
                                <p:childTnLst>
                                  <p:par>
                                    <p:cTn id="106" presetID="10" presetClass="exit" presetSubtype="0" fill="hold" grpId="1" nodeType="withEffect">
                                      <p:stCondLst>
                                        <p:cond delay="0"/>
                                      </p:stCondLst>
                                      <p:childTnLst>
                                        <p:animEffect transition="out" filter="fade">
                                          <p:cBhvr>
                                            <p:cTn id="107" dur="200"/>
                                            <p:tgtEl>
                                              <p:spTgt spid="14"/>
                                            </p:tgtEl>
                                          </p:cBhvr>
                                        </p:animEffect>
                                        <p:set>
                                          <p:cBhvr>
                                            <p:cTn id="108"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27.6"/>
                      </p:tgtEl>
                    </p:cond>
                  </p:nextCondLst>
                </p:seq>
                <p:seq concurrent="1" nextAc="seek">
                  <p:cTn id="109" restart="whenNotActive" fill="hold" evtFilter="cancelBubble" nodeType="interactiveSeq">
                    <p:stCondLst>
                      <p:cond evt="onMediaBookmark" delay="0">
                        <p:tgtEl>
                          <p14:bmkTgt spid="6" bmkName="Charts_One_VF10259461400:00:27.7"/>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with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fade">
                                          <p:cBhvr>
                                            <p:cTn id="114" dur="200"/>
                                            <p:tgtEl>
                                              <p:spTgt spid="15"/>
                                            </p:tgtEl>
                                          </p:cBhvr>
                                        </p:animEffect>
                                      </p:childTnLst>
                                    </p:cTn>
                                  </p:par>
                                </p:childTnLst>
                              </p:cTn>
                            </p:par>
                          </p:childTnLst>
                        </p:cTn>
                      </p:par>
                    </p:childTnLst>
                  </p:cTn>
                  <p:nextCondLst>
                    <p:cond evt="onMediaBookmark" delay="0">
                      <p:tgtEl>
                        <p14:bmkTgt spid="6" bmkName="Charts_One_VF10259461400:00:27.7"/>
                      </p:tgtEl>
                    </p:cond>
                  </p:nextCondLst>
                </p:seq>
                <p:seq concurrent="1" nextAc="seek">
                  <p:cTn id="115" restart="whenNotActive" fill="hold" evtFilter="cancelBubble" nodeType="interactiveSeq">
                    <p:stCondLst>
                      <p:cond evt="onMediaBookmark" delay="0">
                        <p:tgtEl>
                          <p14:bmkTgt spid="6" bmkName="Charts_One_VF10259461400:00:34.0"/>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grpId="1" nodeType="withEffect">
                                      <p:stCondLst>
                                        <p:cond delay="0"/>
                                      </p:stCondLst>
                                      <p:childTnLst>
                                        <p:animEffect transition="out" filter="fade">
                                          <p:cBhvr>
                                            <p:cTn id="119" dur="200"/>
                                            <p:tgtEl>
                                              <p:spTgt spid="15"/>
                                            </p:tgtEl>
                                          </p:cBhvr>
                                        </p:animEffect>
                                        <p:set>
                                          <p:cBhvr>
                                            <p:cTn id="120"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34.0"/>
                      </p:tgtEl>
                    </p:cond>
                  </p:nextCondLst>
                </p:seq>
                <p:seq concurrent="1" nextAc="seek">
                  <p:cTn id="121" restart="whenNotActive" fill="hold" evtFilter="cancelBubble" nodeType="interactiveSeq">
                    <p:stCondLst>
                      <p:cond evt="onMediaBookmark" delay="0">
                        <p:tgtEl>
                          <p14:bmkTgt spid="6" bmkName="Charts_One_VF10259461400:00:34.1"/>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with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fade">
                                          <p:cBhvr>
                                            <p:cTn id="126" dur="200"/>
                                            <p:tgtEl>
                                              <p:spTgt spid="16"/>
                                            </p:tgtEl>
                                          </p:cBhvr>
                                        </p:animEffect>
                                      </p:childTnLst>
                                    </p:cTn>
                                  </p:par>
                                </p:childTnLst>
                              </p:cTn>
                            </p:par>
                          </p:childTnLst>
                        </p:cTn>
                      </p:par>
                    </p:childTnLst>
                  </p:cTn>
                  <p:nextCondLst>
                    <p:cond evt="onMediaBookmark" delay="0">
                      <p:tgtEl>
                        <p14:bmkTgt spid="6" bmkName="Charts_One_VF10259461400:00:34.1"/>
                      </p:tgtEl>
                    </p:cond>
                  </p:nextCondLst>
                </p:seq>
                <p:seq concurrent="1" nextAc="seek">
                  <p:cTn id="127" restart="whenNotActive" fill="hold" evtFilter="cancelBubble" nodeType="interactiveSeq">
                    <p:stCondLst>
                      <p:cond evt="onMediaBookmark" delay="0">
                        <p:tgtEl>
                          <p14:bmkTgt spid="6" bmkName="Charts_One_VF10259461400:00:37.4"/>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1" nodeType="withEffect">
                                      <p:stCondLst>
                                        <p:cond delay="0"/>
                                      </p:stCondLst>
                                      <p:childTnLst>
                                        <p:animEffect transition="out" filter="fade">
                                          <p:cBhvr>
                                            <p:cTn id="131" dur="200"/>
                                            <p:tgtEl>
                                              <p:spTgt spid="16"/>
                                            </p:tgtEl>
                                          </p:cBhvr>
                                        </p:animEffect>
                                        <p:set>
                                          <p:cBhvr>
                                            <p:cTn id="132"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37.4"/>
                      </p:tgtEl>
                    </p:cond>
                  </p:nextCondLst>
                </p:seq>
                <p:seq concurrent="1" nextAc="seek">
                  <p:cTn id="133" restart="whenNotActive" fill="hold" evtFilter="cancelBubble" nodeType="interactiveSeq">
                    <p:stCondLst>
                      <p:cond evt="onMediaBookmark" delay="0">
                        <p:tgtEl>
                          <p14:bmkTgt spid="6" bmkName="Charts_One_VF10259461400:00:37.5"/>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withEffect">
                                      <p:stCondLst>
                                        <p:cond delay="0"/>
                                      </p:stCondLst>
                                      <p:childTnLst>
                                        <p:set>
                                          <p:cBhvr>
                                            <p:cTn id="137" dur="1" fill="hold">
                                              <p:stCondLst>
                                                <p:cond delay="0"/>
                                              </p:stCondLst>
                                            </p:cTn>
                                            <p:tgtEl>
                                              <p:spTgt spid="17"/>
                                            </p:tgtEl>
                                            <p:attrNameLst>
                                              <p:attrName>style.visibility</p:attrName>
                                            </p:attrNameLst>
                                          </p:cBhvr>
                                          <p:to>
                                            <p:strVal val="visible"/>
                                          </p:to>
                                        </p:set>
                                        <p:animEffect transition="in" filter="fade">
                                          <p:cBhvr>
                                            <p:cTn id="138" dur="200"/>
                                            <p:tgtEl>
                                              <p:spTgt spid="17"/>
                                            </p:tgtEl>
                                          </p:cBhvr>
                                        </p:animEffect>
                                      </p:childTnLst>
                                    </p:cTn>
                                  </p:par>
                                </p:childTnLst>
                              </p:cTn>
                            </p:par>
                          </p:childTnLst>
                        </p:cTn>
                      </p:par>
                    </p:childTnLst>
                  </p:cTn>
                  <p:nextCondLst>
                    <p:cond evt="onMediaBookmark" delay="0">
                      <p:tgtEl>
                        <p14:bmkTgt spid="6" bmkName="Charts_One_VF10259461400:00:37.5"/>
                      </p:tgtEl>
                    </p:cond>
                  </p:nextCondLst>
                </p:seq>
                <p:seq concurrent="1" nextAc="seek">
                  <p:cTn id="139" restart="whenNotActive" fill="hold" evtFilter="cancelBubble" nodeType="interactiveSeq">
                    <p:stCondLst>
                      <p:cond evt="onMediaBookmark" delay="0">
                        <p:tgtEl>
                          <p14:bmkTgt spid="6" bmkName="Charts_One_VF10259461400:00:43.4"/>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1" nodeType="withEffect">
                                      <p:stCondLst>
                                        <p:cond delay="0"/>
                                      </p:stCondLst>
                                      <p:childTnLst>
                                        <p:animEffect transition="out" filter="fade">
                                          <p:cBhvr>
                                            <p:cTn id="143" dur="200"/>
                                            <p:tgtEl>
                                              <p:spTgt spid="17"/>
                                            </p:tgtEl>
                                          </p:cBhvr>
                                        </p:animEffect>
                                        <p:set>
                                          <p:cBhvr>
                                            <p:cTn id="144"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43.4"/>
                      </p:tgtEl>
                    </p:cond>
                  </p:nextCondLst>
                </p:seq>
                <p:seq concurrent="1" nextAc="seek">
                  <p:cTn id="145" restart="whenNotActive" fill="hold" evtFilter="cancelBubble" nodeType="interactiveSeq">
                    <p:stCondLst>
                      <p:cond evt="onMediaBookmark" delay="0">
                        <p:tgtEl>
                          <p14:bmkTgt spid="6" bmkName="Charts_One_VF10259461400:00:43.5"/>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with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fade">
                                          <p:cBhvr>
                                            <p:cTn id="150" dur="200"/>
                                            <p:tgtEl>
                                              <p:spTgt spid="18"/>
                                            </p:tgtEl>
                                          </p:cBhvr>
                                        </p:animEffect>
                                      </p:childTnLst>
                                    </p:cTn>
                                  </p:par>
                                </p:childTnLst>
                              </p:cTn>
                            </p:par>
                          </p:childTnLst>
                        </p:cTn>
                      </p:par>
                    </p:childTnLst>
                  </p:cTn>
                  <p:nextCondLst>
                    <p:cond evt="onMediaBookmark" delay="0">
                      <p:tgtEl>
                        <p14:bmkTgt spid="6" bmkName="Charts_One_VF10259461400:00:43.5"/>
                      </p:tgtEl>
                    </p:cond>
                  </p:nextCondLst>
                </p:seq>
                <p:seq concurrent="1" nextAc="seek">
                  <p:cTn id="151" restart="whenNotActive" fill="hold" evtFilter="cancelBubble" nodeType="interactiveSeq">
                    <p:stCondLst>
                      <p:cond evt="onMediaBookmark" delay="0">
                        <p:tgtEl>
                          <p14:bmkTgt spid="6" bmkName="Charts_One_VF10259461400:00:46.0"/>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grpId="1" nodeType="withEffect">
                                      <p:stCondLst>
                                        <p:cond delay="0"/>
                                      </p:stCondLst>
                                      <p:childTnLst>
                                        <p:animEffect transition="out" filter="fade">
                                          <p:cBhvr>
                                            <p:cTn id="155" dur="200"/>
                                            <p:tgtEl>
                                              <p:spTgt spid="18"/>
                                            </p:tgtEl>
                                          </p:cBhvr>
                                        </p:animEffect>
                                        <p:set>
                                          <p:cBhvr>
                                            <p:cTn id="156"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46.0"/>
                      </p:tgtEl>
                    </p:cond>
                  </p:nextCondLst>
                </p:seq>
                <p:seq concurrent="1" nextAc="seek">
                  <p:cTn id="157" restart="whenNotActive" fill="hold" evtFilter="cancelBubble" nodeType="interactiveSeq">
                    <p:stCondLst>
                      <p:cond evt="onMediaBookmark" delay="0">
                        <p:tgtEl>
                          <p14:bmkTgt spid="6" bmkName="Charts_One_VF10259461400:00:46.1"/>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0" nodeType="with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fade">
                                          <p:cBhvr>
                                            <p:cTn id="162" dur="200"/>
                                            <p:tgtEl>
                                              <p:spTgt spid="19"/>
                                            </p:tgtEl>
                                          </p:cBhvr>
                                        </p:animEffect>
                                      </p:childTnLst>
                                    </p:cTn>
                                  </p:par>
                                </p:childTnLst>
                              </p:cTn>
                            </p:par>
                          </p:childTnLst>
                        </p:cTn>
                      </p:par>
                    </p:childTnLst>
                  </p:cTn>
                  <p:nextCondLst>
                    <p:cond evt="onMediaBookmark" delay="0">
                      <p:tgtEl>
                        <p14:bmkTgt spid="6" bmkName="Charts_One_VF10259461400:00:46.1"/>
                      </p:tgtEl>
                    </p:cond>
                  </p:nextCondLst>
                </p:seq>
                <p:seq concurrent="1" nextAc="seek">
                  <p:cTn id="163" restart="whenNotActive" fill="hold" evtFilter="cancelBubble" nodeType="interactiveSeq">
                    <p:stCondLst>
                      <p:cond evt="onMediaBookmark" delay="0">
                        <p:tgtEl>
                          <p14:bmkTgt spid="6" bmkName="Charts_One_VF10259461400:00:51.0"/>
                        </p:tgtEl>
                      </p:cond>
                    </p:stCondLst>
                    <p:endSync evt="end" delay="0">
                      <p:rtn val="all"/>
                    </p:endSync>
                    <p:childTnLst>
                      <p:par>
                        <p:cTn id="164" fill="hold">
                          <p:stCondLst>
                            <p:cond delay="0"/>
                          </p:stCondLst>
                          <p:childTnLst>
                            <p:par>
                              <p:cTn id="165" fill="hold">
                                <p:stCondLst>
                                  <p:cond delay="0"/>
                                </p:stCondLst>
                                <p:childTnLst>
                                  <p:par>
                                    <p:cTn id="166" presetID="10" presetClass="exit" presetSubtype="0" fill="hold" grpId="1" nodeType="withEffect">
                                      <p:stCondLst>
                                        <p:cond delay="0"/>
                                      </p:stCondLst>
                                      <p:childTnLst>
                                        <p:animEffect transition="out" filter="fade">
                                          <p:cBhvr>
                                            <p:cTn id="167" dur="200"/>
                                            <p:tgtEl>
                                              <p:spTgt spid="19"/>
                                            </p:tgtEl>
                                          </p:cBhvr>
                                        </p:animEffect>
                                        <p:set>
                                          <p:cBhvr>
                                            <p:cTn id="168"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51.0"/>
                      </p:tgtEl>
                    </p:cond>
                  </p:nextCondLst>
                </p:seq>
                <p:seq concurrent="1" nextAc="seek">
                  <p:cTn id="169" restart="whenNotActive" fill="hold" evtFilter="cancelBubble" nodeType="interactiveSeq">
                    <p:stCondLst>
                      <p:cond evt="onMediaBookmark" delay="0">
                        <p:tgtEl>
                          <p14:bmkTgt spid="6" bmkName="Charts_One_VF10259461400:00:51.1"/>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0" nodeType="withEffect">
                                      <p:stCondLst>
                                        <p:cond delay="0"/>
                                      </p:stCondLst>
                                      <p:childTnLst>
                                        <p:set>
                                          <p:cBhvr>
                                            <p:cTn id="173" dur="1" fill="hold">
                                              <p:stCondLst>
                                                <p:cond delay="0"/>
                                              </p:stCondLst>
                                            </p:cTn>
                                            <p:tgtEl>
                                              <p:spTgt spid="20"/>
                                            </p:tgtEl>
                                            <p:attrNameLst>
                                              <p:attrName>style.visibility</p:attrName>
                                            </p:attrNameLst>
                                          </p:cBhvr>
                                          <p:to>
                                            <p:strVal val="visible"/>
                                          </p:to>
                                        </p:set>
                                        <p:animEffect transition="in" filter="fade">
                                          <p:cBhvr>
                                            <p:cTn id="174" dur="200"/>
                                            <p:tgtEl>
                                              <p:spTgt spid="20"/>
                                            </p:tgtEl>
                                          </p:cBhvr>
                                        </p:animEffect>
                                      </p:childTnLst>
                                    </p:cTn>
                                  </p:par>
                                </p:childTnLst>
                              </p:cTn>
                            </p:par>
                          </p:childTnLst>
                        </p:cTn>
                      </p:par>
                    </p:childTnLst>
                  </p:cTn>
                  <p:nextCondLst>
                    <p:cond evt="onMediaBookmark" delay="0">
                      <p:tgtEl>
                        <p14:bmkTgt spid="6" bmkName="Charts_One_VF10259461400:00:51.1"/>
                      </p:tgtEl>
                    </p:cond>
                  </p:nextCondLst>
                </p:seq>
                <p:seq concurrent="1" nextAc="seek">
                  <p:cTn id="175" restart="whenNotActive" fill="hold" evtFilter="cancelBubble" nodeType="interactiveSeq">
                    <p:stCondLst>
                      <p:cond evt="onMediaBookmark" delay="0">
                        <p:tgtEl>
                          <p14:bmkTgt spid="6" bmkName="Charts_One_VF10259461400:00:57.3"/>
                        </p:tgtEl>
                      </p:cond>
                    </p:stCondLst>
                    <p:endSync evt="end" delay="0">
                      <p:rtn val="all"/>
                    </p:endSync>
                    <p:childTnLst>
                      <p:par>
                        <p:cTn id="176" fill="hold">
                          <p:stCondLst>
                            <p:cond delay="0"/>
                          </p:stCondLst>
                          <p:childTnLst>
                            <p:par>
                              <p:cTn id="177" fill="hold">
                                <p:stCondLst>
                                  <p:cond delay="0"/>
                                </p:stCondLst>
                                <p:childTnLst>
                                  <p:par>
                                    <p:cTn id="178" presetID="10" presetClass="exit" presetSubtype="0" fill="hold" grpId="1" nodeType="withEffect">
                                      <p:stCondLst>
                                        <p:cond delay="0"/>
                                      </p:stCondLst>
                                      <p:childTnLst>
                                        <p:animEffect transition="out" filter="fade">
                                          <p:cBhvr>
                                            <p:cTn id="179" dur="200"/>
                                            <p:tgtEl>
                                              <p:spTgt spid="20"/>
                                            </p:tgtEl>
                                          </p:cBhvr>
                                        </p:animEffect>
                                        <p:set>
                                          <p:cBhvr>
                                            <p:cTn id="180"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0:57.3"/>
                      </p:tgtEl>
                    </p:cond>
                  </p:nextCondLst>
                </p:seq>
                <p:seq concurrent="1" nextAc="seek">
                  <p:cTn id="181" restart="whenNotActive" fill="hold" evtFilter="cancelBubble" nodeType="interactiveSeq">
                    <p:stCondLst>
                      <p:cond evt="onMediaBookmark" delay="0">
                        <p:tgtEl>
                          <p14:bmkTgt spid="6" bmkName="Charts_One_VF10259461400:00:57.4"/>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0" nodeType="withEffect">
                                      <p:stCondLst>
                                        <p:cond delay="0"/>
                                      </p:stCondLst>
                                      <p:childTnLst>
                                        <p:set>
                                          <p:cBhvr>
                                            <p:cTn id="185" dur="1" fill="hold">
                                              <p:stCondLst>
                                                <p:cond delay="0"/>
                                              </p:stCondLst>
                                            </p:cTn>
                                            <p:tgtEl>
                                              <p:spTgt spid="21"/>
                                            </p:tgtEl>
                                            <p:attrNameLst>
                                              <p:attrName>style.visibility</p:attrName>
                                            </p:attrNameLst>
                                          </p:cBhvr>
                                          <p:to>
                                            <p:strVal val="visible"/>
                                          </p:to>
                                        </p:set>
                                        <p:animEffect transition="in" filter="fade">
                                          <p:cBhvr>
                                            <p:cTn id="186" dur="200"/>
                                            <p:tgtEl>
                                              <p:spTgt spid="21"/>
                                            </p:tgtEl>
                                          </p:cBhvr>
                                        </p:animEffect>
                                      </p:childTnLst>
                                    </p:cTn>
                                  </p:par>
                                </p:childTnLst>
                              </p:cTn>
                            </p:par>
                          </p:childTnLst>
                        </p:cTn>
                      </p:par>
                    </p:childTnLst>
                  </p:cTn>
                  <p:nextCondLst>
                    <p:cond evt="onMediaBookmark" delay="0">
                      <p:tgtEl>
                        <p14:bmkTgt spid="6" bmkName="Charts_One_VF10259461400:00:57.4"/>
                      </p:tgtEl>
                    </p:cond>
                  </p:nextCondLst>
                </p:seq>
                <p:seq concurrent="1" nextAc="seek">
                  <p:cTn id="187" restart="whenNotActive" fill="hold" evtFilter="cancelBubble" nodeType="interactiveSeq">
                    <p:stCondLst>
                      <p:cond evt="onMediaBookmark" delay="0">
                        <p:tgtEl>
                          <p14:bmkTgt spid="6" bmkName="Charts_One_VF10259461400:01:00.3"/>
                        </p:tgtEl>
                      </p:cond>
                    </p:stCondLst>
                    <p:endSync evt="end" delay="0">
                      <p:rtn val="all"/>
                    </p:endSync>
                    <p:childTnLst>
                      <p:par>
                        <p:cTn id="188" fill="hold">
                          <p:stCondLst>
                            <p:cond delay="0"/>
                          </p:stCondLst>
                          <p:childTnLst>
                            <p:par>
                              <p:cTn id="189" fill="hold">
                                <p:stCondLst>
                                  <p:cond delay="0"/>
                                </p:stCondLst>
                                <p:childTnLst>
                                  <p:par>
                                    <p:cTn id="190" presetID="10" presetClass="exit" presetSubtype="0" fill="hold" grpId="1" nodeType="withEffect">
                                      <p:stCondLst>
                                        <p:cond delay="0"/>
                                      </p:stCondLst>
                                      <p:childTnLst>
                                        <p:animEffect transition="out" filter="fade">
                                          <p:cBhvr>
                                            <p:cTn id="191" dur="200"/>
                                            <p:tgtEl>
                                              <p:spTgt spid="21"/>
                                            </p:tgtEl>
                                          </p:cBhvr>
                                        </p:animEffect>
                                        <p:set>
                                          <p:cBhvr>
                                            <p:cTn id="192"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00.3"/>
                      </p:tgtEl>
                    </p:cond>
                  </p:nextCondLst>
                </p:seq>
                <p:seq concurrent="1" nextAc="seek">
                  <p:cTn id="193" restart="whenNotActive" fill="hold" evtFilter="cancelBubble" nodeType="interactiveSeq">
                    <p:stCondLst>
                      <p:cond evt="onMediaBookmark" delay="0">
                        <p:tgtEl>
                          <p14:bmkTgt spid="6" bmkName="Charts_One_VF10259461400:01:00.4"/>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0" nodeType="withEffect">
                                      <p:stCondLst>
                                        <p:cond delay="0"/>
                                      </p:stCondLst>
                                      <p:childTnLst>
                                        <p:set>
                                          <p:cBhvr>
                                            <p:cTn id="197" dur="1" fill="hold">
                                              <p:stCondLst>
                                                <p:cond delay="0"/>
                                              </p:stCondLst>
                                            </p:cTn>
                                            <p:tgtEl>
                                              <p:spTgt spid="22"/>
                                            </p:tgtEl>
                                            <p:attrNameLst>
                                              <p:attrName>style.visibility</p:attrName>
                                            </p:attrNameLst>
                                          </p:cBhvr>
                                          <p:to>
                                            <p:strVal val="visible"/>
                                          </p:to>
                                        </p:set>
                                        <p:animEffect transition="in" filter="fade">
                                          <p:cBhvr>
                                            <p:cTn id="198" dur="200"/>
                                            <p:tgtEl>
                                              <p:spTgt spid="22"/>
                                            </p:tgtEl>
                                          </p:cBhvr>
                                        </p:animEffect>
                                      </p:childTnLst>
                                    </p:cTn>
                                  </p:par>
                                </p:childTnLst>
                              </p:cTn>
                            </p:par>
                          </p:childTnLst>
                        </p:cTn>
                      </p:par>
                    </p:childTnLst>
                  </p:cTn>
                  <p:nextCondLst>
                    <p:cond evt="onMediaBookmark" delay="0">
                      <p:tgtEl>
                        <p14:bmkTgt spid="6" bmkName="Charts_One_VF10259461400:01:00.4"/>
                      </p:tgtEl>
                    </p:cond>
                  </p:nextCondLst>
                </p:seq>
                <p:seq concurrent="1" nextAc="seek">
                  <p:cTn id="199" restart="whenNotActive" fill="hold" evtFilter="cancelBubble" nodeType="interactiveSeq">
                    <p:stCondLst>
                      <p:cond evt="onMediaBookmark" delay="0">
                        <p:tgtEl>
                          <p14:bmkTgt spid="6" bmkName="Charts_One_VF10259461400:01:03.3"/>
                        </p:tgtEl>
                      </p:cond>
                    </p:stCondLst>
                    <p:endSync evt="end" delay="0">
                      <p:rtn val="all"/>
                    </p:endSync>
                    <p:childTnLst>
                      <p:par>
                        <p:cTn id="200" fill="hold">
                          <p:stCondLst>
                            <p:cond delay="0"/>
                          </p:stCondLst>
                          <p:childTnLst>
                            <p:par>
                              <p:cTn id="201" fill="hold">
                                <p:stCondLst>
                                  <p:cond delay="0"/>
                                </p:stCondLst>
                                <p:childTnLst>
                                  <p:par>
                                    <p:cTn id="202" presetID="10" presetClass="exit" presetSubtype="0" fill="hold" grpId="1" nodeType="withEffect">
                                      <p:stCondLst>
                                        <p:cond delay="0"/>
                                      </p:stCondLst>
                                      <p:childTnLst>
                                        <p:animEffect transition="out" filter="fade">
                                          <p:cBhvr>
                                            <p:cTn id="203" dur="200"/>
                                            <p:tgtEl>
                                              <p:spTgt spid="22"/>
                                            </p:tgtEl>
                                          </p:cBhvr>
                                        </p:animEffect>
                                        <p:set>
                                          <p:cBhvr>
                                            <p:cTn id="204"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03.3"/>
                      </p:tgtEl>
                    </p:cond>
                  </p:nextCondLst>
                </p:seq>
                <p:seq concurrent="1" nextAc="seek">
                  <p:cTn id="205" restart="whenNotActive" fill="hold" evtFilter="cancelBubble" nodeType="interactiveSeq">
                    <p:stCondLst>
                      <p:cond evt="onMediaBookmark" delay="0">
                        <p:tgtEl>
                          <p14:bmkTgt spid="6" bmkName="Charts_One_VF10259461400:01:03.4"/>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0" nodeType="withEffect">
                                      <p:stCondLst>
                                        <p:cond delay="0"/>
                                      </p:stCondLst>
                                      <p:childTnLst>
                                        <p:set>
                                          <p:cBhvr>
                                            <p:cTn id="209" dur="1" fill="hold">
                                              <p:stCondLst>
                                                <p:cond delay="0"/>
                                              </p:stCondLst>
                                            </p:cTn>
                                            <p:tgtEl>
                                              <p:spTgt spid="23"/>
                                            </p:tgtEl>
                                            <p:attrNameLst>
                                              <p:attrName>style.visibility</p:attrName>
                                            </p:attrNameLst>
                                          </p:cBhvr>
                                          <p:to>
                                            <p:strVal val="visible"/>
                                          </p:to>
                                        </p:set>
                                        <p:animEffect transition="in" filter="fade">
                                          <p:cBhvr>
                                            <p:cTn id="210" dur="200"/>
                                            <p:tgtEl>
                                              <p:spTgt spid="23"/>
                                            </p:tgtEl>
                                          </p:cBhvr>
                                        </p:animEffect>
                                      </p:childTnLst>
                                    </p:cTn>
                                  </p:par>
                                </p:childTnLst>
                              </p:cTn>
                            </p:par>
                          </p:childTnLst>
                        </p:cTn>
                      </p:par>
                    </p:childTnLst>
                  </p:cTn>
                  <p:nextCondLst>
                    <p:cond evt="onMediaBookmark" delay="0">
                      <p:tgtEl>
                        <p14:bmkTgt spid="6" bmkName="Charts_One_VF10259461400:01:03.4"/>
                      </p:tgtEl>
                    </p:cond>
                  </p:nextCondLst>
                </p:seq>
                <p:seq concurrent="1" nextAc="seek">
                  <p:cTn id="211" restart="whenNotActive" fill="hold" evtFilter="cancelBubble" nodeType="interactiveSeq">
                    <p:stCondLst>
                      <p:cond evt="onMediaBookmark" delay="0">
                        <p:tgtEl>
                          <p14:bmkTgt spid="6" bmkName="Charts_One_VF10259461400:01:06.4"/>
                        </p:tgtEl>
                      </p:cond>
                    </p:stCondLst>
                    <p:endSync evt="end" delay="0">
                      <p:rtn val="all"/>
                    </p:endSync>
                    <p:childTnLst>
                      <p:par>
                        <p:cTn id="212" fill="hold">
                          <p:stCondLst>
                            <p:cond delay="0"/>
                          </p:stCondLst>
                          <p:childTnLst>
                            <p:par>
                              <p:cTn id="213" fill="hold">
                                <p:stCondLst>
                                  <p:cond delay="0"/>
                                </p:stCondLst>
                                <p:childTnLst>
                                  <p:par>
                                    <p:cTn id="214" presetID="10" presetClass="exit" presetSubtype="0" fill="hold" grpId="1" nodeType="withEffect">
                                      <p:stCondLst>
                                        <p:cond delay="0"/>
                                      </p:stCondLst>
                                      <p:childTnLst>
                                        <p:animEffect transition="out" filter="fade">
                                          <p:cBhvr>
                                            <p:cTn id="215" dur="200"/>
                                            <p:tgtEl>
                                              <p:spTgt spid="23"/>
                                            </p:tgtEl>
                                          </p:cBhvr>
                                        </p:animEffect>
                                        <p:set>
                                          <p:cBhvr>
                                            <p:cTn id="216"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06.4"/>
                      </p:tgtEl>
                    </p:cond>
                  </p:nextCondLst>
                </p:seq>
                <p:seq concurrent="1" nextAc="seek">
                  <p:cTn id="217" restart="whenNotActive" fill="hold" evtFilter="cancelBubble" nodeType="interactiveSeq">
                    <p:stCondLst>
                      <p:cond evt="onMediaBookmark" delay="0">
                        <p:tgtEl>
                          <p14:bmkTgt spid="6" bmkName="Charts_One_VF10259461400:01:06.5"/>
                        </p:tgtEl>
                      </p:cond>
                    </p:stCondLst>
                    <p:endSync evt="end" delay="0">
                      <p:rtn val="all"/>
                    </p:endSync>
                    <p:childTnLst>
                      <p:par>
                        <p:cTn id="218" fill="hold">
                          <p:stCondLst>
                            <p:cond delay="0"/>
                          </p:stCondLst>
                          <p:childTnLst>
                            <p:par>
                              <p:cTn id="219" fill="hold">
                                <p:stCondLst>
                                  <p:cond delay="0"/>
                                </p:stCondLst>
                                <p:childTnLst>
                                  <p:par>
                                    <p:cTn id="220" presetID="10" presetClass="entr" presetSubtype="0" fill="hold" grpId="0" nodeType="withEffect">
                                      <p:stCondLst>
                                        <p:cond delay="0"/>
                                      </p:stCondLst>
                                      <p:childTnLst>
                                        <p:set>
                                          <p:cBhvr>
                                            <p:cTn id="221" dur="1" fill="hold">
                                              <p:stCondLst>
                                                <p:cond delay="0"/>
                                              </p:stCondLst>
                                            </p:cTn>
                                            <p:tgtEl>
                                              <p:spTgt spid="24"/>
                                            </p:tgtEl>
                                            <p:attrNameLst>
                                              <p:attrName>style.visibility</p:attrName>
                                            </p:attrNameLst>
                                          </p:cBhvr>
                                          <p:to>
                                            <p:strVal val="visible"/>
                                          </p:to>
                                        </p:set>
                                        <p:animEffect transition="in" filter="fade">
                                          <p:cBhvr>
                                            <p:cTn id="222" dur="200"/>
                                            <p:tgtEl>
                                              <p:spTgt spid="24"/>
                                            </p:tgtEl>
                                          </p:cBhvr>
                                        </p:animEffect>
                                      </p:childTnLst>
                                    </p:cTn>
                                  </p:par>
                                </p:childTnLst>
                              </p:cTn>
                            </p:par>
                          </p:childTnLst>
                        </p:cTn>
                      </p:par>
                    </p:childTnLst>
                  </p:cTn>
                  <p:nextCondLst>
                    <p:cond evt="onMediaBookmark" delay="0">
                      <p:tgtEl>
                        <p14:bmkTgt spid="6" bmkName="Charts_One_VF10259461400:01:06.5"/>
                      </p:tgtEl>
                    </p:cond>
                  </p:nextCondLst>
                </p:seq>
                <p:seq concurrent="1" nextAc="seek">
                  <p:cTn id="223" restart="whenNotActive" fill="hold" evtFilter="cancelBubble" nodeType="interactiveSeq">
                    <p:stCondLst>
                      <p:cond evt="onMediaBookmark" delay="0">
                        <p:tgtEl>
                          <p14:bmkTgt spid="6" bmkName="Charts_One_VF10259461400:01:10.4"/>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grpId="1" nodeType="withEffect">
                                      <p:stCondLst>
                                        <p:cond delay="0"/>
                                      </p:stCondLst>
                                      <p:childTnLst>
                                        <p:animEffect transition="out" filter="fade">
                                          <p:cBhvr>
                                            <p:cTn id="227" dur="200"/>
                                            <p:tgtEl>
                                              <p:spTgt spid="24"/>
                                            </p:tgtEl>
                                          </p:cBhvr>
                                        </p:animEffect>
                                        <p:set>
                                          <p:cBhvr>
                                            <p:cTn id="228"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10.4"/>
                      </p:tgtEl>
                    </p:cond>
                  </p:nextCondLst>
                </p:seq>
                <p:seq concurrent="1" nextAc="seek">
                  <p:cTn id="229" restart="whenNotActive" fill="hold" evtFilter="cancelBubble" nodeType="interactiveSeq">
                    <p:stCondLst>
                      <p:cond evt="onMediaBookmark" delay="0">
                        <p:tgtEl>
                          <p14:bmkTgt spid="6" bmkName="Charts_One_VF10259461400:01:10.5"/>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0"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00"/>
                                            <p:tgtEl>
                                              <p:spTgt spid="25"/>
                                            </p:tgtEl>
                                          </p:cBhvr>
                                        </p:animEffect>
                                      </p:childTnLst>
                                    </p:cTn>
                                  </p:par>
                                </p:childTnLst>
                              </p:cTn>
                            </p:par>
                          </p:childTnLst>
                        </p:cTn>
                      </p:par>
                    </p:childTnLst>
                  </p:cTn>
                  <p:nextCondLst>
                    <p:cond evt="onMediaBookmark" delay="0">
                      <p:tgtEl>
                        <p14:bmkTgt spid="6" bmkName="Charts_One_VF10259461400:01:10.5"/>
                      </p:tgtEl>
                    </p:cond>
                  </p:nextCondLst>
                </p:seq>
                <p:seq concurrent="1" nextAc="seek">
                  <p:cTn id="235" restart="whenNotActive" fill="hold" evtFilter="cancelBubble" nodeType="interactiveSeq">
                    <p:stCondLst>
                      <p:cond evt="onMediaBookmark" delay="0">
                        <p:tgtEl>
                          <p14:bmkTgt spid="6" bmkName="Charts_One_VF10259461400:01:17.5"/>
                        </p:tgtEl>
                      </p:cond>
                    </p:stCondLst>
                    <p:endSync evt="end" delay="0">
                      <p:rtn val="all"/>
                    </p:endSync>
                    <p:childTnLst>
                      <p:par>
                        <p:cTn id="236" fill="hold">
                          <p:stCondLst>
                            <p:cond delay="0"/>
                          </p:stCondLst>
                          <p:childTnLst>
                            <p:par>
                              <p:cTn id="237" fill="hold">
                                <p:stCondLst>
                                  <p:cond delay="0"/>
                                </p:stCondLst>
                                <p:childTnLst>
                                  <p:par>
                                    <p:cTn id="238" presetID="10" presetClass="exit" presetSubtype="0" fill="hold" grpId="1" nodeType="withEffect">
                                      <p:stCondLst>
                                        <p:cond delay="0"/>
                                      </p:stCondLst>
                                      <p:childTnLst>
                                        <p:animEffect transition="out" filter="fade">
                                          <p:cBhvr>
                                            <p:cTn id="239" dur="200"/>
                                            <p:tgtEl>
                                              <p:spTgt spid="25"/>
                                            </p:tgtEl>
                                          </p:cBhvr>
                                        </p:animEffect>
                                        <p:set>
                                          <p:cBhvr>
                                            <p:cTn id="240"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17.5"/>
                      </p:tgtEl>
                    </p:cond>
                  </p:nextCondLst>
                </p:seq>
                <p:seq concurrent="1" nextAc="seek">
                  <p:cTn id="241" restart="whenNotActive" fill="hold" evtFilter="cancelBubble" nodeType="interactiveSeq">
                    <p:stCondLst>
                      <p:cond evt="onMediaBookmark" delay="0">
                        <p:tgtEl>
                          <p14:bmkTgt spid="6" bmkName="Charts_One_VF10259461400:01:17.6"/>
                        </p:tgtEl>
                      </p:cond>
                    </p:stCondLst>
                    <p:endSync evt="end" delay="0">
                      <p:rtn val="all"/>
                    </p:endSync>
                    <p:childTnLst>
                      <p:par>
                        <p:cTn id="242" fill="hold">
                          <p:stCondLst>
                            <p:cond delay="0"/>
                          </p:stCondLst>
                          <p:childTnLst>
                            <p:par>
                              <p:cTn id="243" fill="hold">
                                <p:stCondLst>
                                  <p:cond delay="0"/>
                                </p:stCondLst>
                                <p:childTnLst>
                                  <p:par>
                                    <p:cTn id="244" presetID="10" presetClass="entr" presetSubtype="0" fill="hold" grpId="0" nodeType="withEffect">
                                      <p:stCondLst>
                                        <p:cond delay="0"/>
                                      </p:stCondLst>
                                      <p:childTnLst>
                                        <p:set>
                                          <p:cBhvr>
                                            <p:cTn id="245" dur="1" fill="hold">
                                              <p:stCondLst>
                                                <p:cond delay="0"/>
                                              </p:stCondLst>
                                            </p:cTn>
                                            <p:tgtEl>
                                              <p:spTgt spid="26"/>
                                            </p:tgtEl>
                                            <p:attrNameLst>
                                              <p:attrName>style.visibility</p:attrName>
                                            </p:attrNameLst>
                                          </p:cBhvr>
                                          <p:to>
                                            <p:strVal val="visible"/>
                                          </p:to>
                                        </p:set>
                                        <p:animEffect transition="in" filter="fade">
                                          <p:cBhvr>
                                            <p:cTn id="246" dur="200"/>
                                            <p:tgtEl>
                                              <p:spTgt spid="26"/>
                                            </p:tgtEl>
                                          </p:cBhvr>
                                        </p:animEffect>
                                      </p:childTnLst>
                                    </p:cTn>
                                  </p:par>
                                </p:childTnLst>
                              </p:cTn>
                            </p:par>
                          </p:childTnLst>
                        </p:cTn>
                      </p:par>
                    </p:childTnLst>
                  </p:cTn>
                  <p:nextCondLst>
                    <p:cond evt="onMediaBookmark" delay="0">
                      <p:tgtEl>
                        <p14:bmkTgt spid="6" bmkName="Charts_One_VF10259461400:01:17.6"/>
                      </p:tgtEl>
                    </p:cond>
                  </p:nextCondLst>
                </p:seq>
                <p:seq concurrent="1" nextAc="seek">
                  <p:cTn id="247" restart="whenNotActive" fill="hold" evtFilter="cancelBubble" nodeType="interactiveSeq">
                    <p:stCondLst>
                      <p:cond evt="onMediaBookmark" delay="0">
                        <p:tgtEl>
                          <p14:bmkTgt spid="6" bmkName="Charts_One_VF10259461400:01:21.3"/>
                        </p:tgtEl>
                      </p:cond>
                    </p:stCondLst>
                    <p:endSync evt="end" delay="0">
                      <p:rtn val="all"/>
                    </p:endSync>
                    <p:childTnLst>
                      <p:par>
                        <p:cTn id="248" fill="hold">
                          <p:stCondLst>
                            <p:cond delay="0"/>
                          </p:stCondLst>
                          <p:childTnLst>
                            <p:par>
                              <p:cTn id="249" fill="hold">
                                <p:stCondLst>
                                  <p:cond delay="0"/>
                                </p:stCondLst>
                                <p:childTnLst>
                                  <p:par>
                                    <p:cTn id="250" presetID="10" presetClass="exit" presetSubtype="0" fill="hold" grpId="1" nodeType="withEffect">
                                      <p:stCondLst>
                                        <p:cond delay="0"/>
                                      </p:stCondLst>
                                      <p:childTnLst>
                                        <p:animEffect transition="out" filter="fade">
                                          <p:cBhvr>
                                            <p:cTn id="251" dur="200"/>
                                            <p:tgtEl>
                                              <p:spTgt spid="26"/>
                                            </p:tgtEl>
                                          </p:cBhvr>
                                        </p:animEffect>
                                        <p:set>
                                          <p:cBhvr>
                                            <p:cTn id="252"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21.3"/>
                      </p:tgtEl>
                    </p:cond>
                  </p:nextCondLst>
                </p:seq>
                <p:seq concurrent="1" nextAc="seek">
                  <p:cTn id="253" restart="whenNotActive" fill="hold" evtFilter="cancelBubble" nodeType="interactiveSeq">
                    <p:stCondLst>
                      <p:cond evt="onMediaBookmark" delay="0">
                        <p:tgtEl>
                          <p14:bmkTgt spid="6" bmkName="Charts_One_VF10259461400:01:21.4"/>
                        </p:tgtEl>
                      </p:cond>
                    </p:stCondLst>
                    <p:endSync evt="end" delay="0">
                      <p:rtn val="all"/>
                    </p:endSync>
                    <p:childTnLst>
                      <p:par>
                        <p:cTn id="254" fill="hold">
                          <p:stCondLst>
                            <p:cond delay="0"/>
                          </p:stCondLst>
                          <p:childTnLst>
                            <p:par>
                              <p:cTn id="255" fill="hold">
                                <p:stCondLst>
                                  <p:cond delay="0"/>
                                </p:stCondLst>
                                <p:childTnLst>
                                  <p:par>
                                    <p:cTn id="256" presetID="10" presetClass="entr" presetSubtype="0" fill="hold" grpId="0" nodeType="withEffect">
                                      <p:stCondLst>
                                        <p:cond delay="0"/>
                                      </p:stCondLst>
                                      <p:childTnLst>
                                        <p:set>
                                          <p:cBhvr>
                                            <p:cTn id="257" dur="1" fill="hold">
                                              <p:stCondLst>
                                                <p:cond delay="0"/>
                                              </p:stCondLst>
                                            </p:cTn>
                                            <p:tgtEl>
                                              <p:spTgt spid="27"/>
                                            </p:tgtEl>
                                            <p:attrNameLst>
                                              <p:attrName>style.visibility</p:attrName>
                                            </p:attrNameLst>
                                          </p:cBhvr>
                                          <p:to>
                                            <p:strVal val="visible"/>
                                          </p:to>
                                        </p:set>
                                        <p:animEffect transition="in" filter="fade">
                                          <p:cBhvr>
                                            <p:cTn id="258" dur="200"/>
                                            <p:tgtEl>
                                              <p:spTgt spid="27"/>
                                            </p:tgtEl>
                                          </p:cBhvr>
                                        </p:animEffect>
                                      </p:childTnLst>
                                    </p:cTn>
                                  </p:par>
                                </p:childTnLst>
                              </p:cTn>
                            </p:par>
                          </p:childTnLst>
                        </p:cTn>
                      </p:par>
                    </p:childTnLst>
                  </p:cTn>
                  <p:nextCondLst>
                    <p:cond evt="onMediaBookmark" delay="0">
                      <p:tgtEl>
                        <p14:bmkTgt spid="6" bmkName="Charts_One_VF10259461400:01:21.4"/>
                      </p:tgtEl>
                    </p:cond>
                  </p:nextCondLst>
                </p:seq>
                <p:seq concurrent="1" nextAc="seek">
                  <p:cTn id="259" restart="whenNotActive" fill="hold" evtFilter="cancelBubble" nodeType="interactiveSeq">
                    <p:stCondLst>
                      <p:cond evt="onMediaBookmark" delay="0">
                        <p:tgtEl>
                          <p14:bmkTgt spid="6" bmkName="Charts_One_VF10259461400:01:28.0"/>
                        </p:tgtEl>
                      </p:cond>
                    </p:stCondLst>
                    <p:endSync evt="end" delay="0">
                      <p:rtn val="all"/>
                    </p:endSync>
                    <p:childTnLst>
                      <p:par>
                        <p:cTn id="260" fill="hold">
                          <p:stCondLst>
                            <p:cond delay="0"/>
                          </p:stCondLst>
                          <p:childTnLst>
                            <p:par>
                              <p:cTn id="261" fill="hold">
                                <p:stCondLst>
                                  <p:cond delay="0"/>
                                </p:stCondLst>
                                <p:childTnLst>
                                  <p:par>
                                    <p:cTn id="262" presetID="10" presetClass="exit" presetSubtype="0" fill="hold" grpId="1" nodeType="withEffect">
                                      <p:stCondLst>
                                        <p:cond delay="0"/>
                                      </p:stCondLst>
                                      <p:childTnLst>
                                        <p:animEffect transition="out" filter="fade">
                                          <p:cBhvr>
                                            <p:cTn id="263" dur="200"/>
                                            <p:tgtEl>
                                              <p:spTgt spid="27"/>
                                            </p:tgtEl>
                                          </p:cBhvr>
                                        </p:animEffect>
                                        <p:set>
                                          <p:cBhvr>
                                            <p:cTn id="264"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28.0"/>
                      </p:tgtEl>
                    </p:cond>
                  </p:nextCondLst>
                </p:seq>
                <p:seq concurrent="1" nextAc="seek">
                  <p:cTn id="265" restart="whenNotActive" fill="hold" evtFilter="cancelBubble" nodeType="interactiveSeq">
                    <p:stCondLst>
                      <p:cond evt="onMediaBookmark" delay="0">
                        <p:tgtEl>
                          <p14:bmkTgt spid="6" bmkName="Charts_One_VF10259461400:01:28.1"/>
                        </p:tgtEl>
                      </p:cond>
                    </p:stCondLst>
                    <p:endSync evt="end" delay="0">
                      <p:rtn val="all"/>
                    </p:endSync>
                    <p:childTnLst>
                      <p:par>
                        <p:cTn id="266" fill="hold">
                          <p:stCondLst>
                            <p:cond delay="0"/>
                          </p:stCondLst>
                          <p:childTnLst>
                            <p:par>
                              <p:cTn id="267" fill="hold">
                                <p:stCondLst>
                                  <p:cond delay="0"/>
                                </p:stCondLst>
                                <p:childTnLst>
                                  <p:par>
                                    <p:cTn id="268" presetID="10" presetClass="entr" presetSubtype="0" fill="hold" grpId="0" nodeType="withEffect">
                                      <p:stCondLst>
                                        <p:cond delay="0"/>
                                      </p:stCondLst>
                                      <p:childTnLst>
                                        <p:set>
                                          <p:cBhvr>
                                            <p:cTn id="269" dur="1" fill="hold">
                                              <p:stCondLst>
                                                <p:cond delay="0"/>
                                              </p:stCondLst>
                                            </p:cTn>
                                            <p:tgtEl>
                                              <p:spTgt spid="28"/>
                                            </p:tgtEl>
                                            <p:attrNameLst>
                                              <p:attrName>style.visibility</p:attrName>
                                            </p:attrNameLst>
                                          </p:cBhvr>
                                          <p:to>
                                            <p:strVal val="visible"/>
                                          </p:to>
                                        </p:set>
                                        <p:animEffect transition="in" filter="fade">
                                          <p:cBhvr>
                                            <p:cTn id="270" dur="200"/>
                                            <p:tgtEl>
                                              <p:spTgt spid="28"/>
                                            </p:tgtEl>
                                          </p:cBhvr>
                                        </p:animEffect>
                                      </p:childTnLst>
                                    </p:cTn>
                                  </p:par>
                                </p:childTnLst>
                              </p:cTn>
                            </p:par>
                          </p:childTnLst>
                        </p:cTn>
                      </p:par>
                    </p:childTnLst>
                  </p:cTn>
                  <p:nextCondLst>
                    <p:cond evt="onMediaBookmark" delay="0">
                      <p:tgtEl>
                        <p14:bmkTgt spid="6" bmkName="Charts_One_VF10259461400:01:28.1"/>
                      </p:tgtEl>
                    </p:cond>
                  </p:nextCondLst>
                </p:seq>
                <p:seq concurrent="1" nextAc="seek">
                  <p:cTn id="271" restart="whenNotActive" fill="hold" evtFilter="cancelBubble" nodeType="interactiveSeq">
                    <p:stCondLst>
                      <p:cond evt="onMediaBookmark" delay="0">
                        <p:tgtEl>
                          <p14:bmkTgt spid="6" bmkName="Charts_One_VF10259461400:01:34.7"/>
                        </p:tgtEl>
                      </p:cond>
                    </p:stCondLst>
                    <p:endSync evt="end" delay="0">
                      <p:rtn val="all"/>
                    </p:endSync>
                    <p:childTnLst>
                      <p:par>
                        <p:cTn id="272" fill="hold">
                          <p:stCondLst>
                            <p:cond delay="0"/>
                          </p:stCondLst>
                          <p:childTnLst>
                            <p:par>
                              <p:cTn id="273" fill="hold">
                                <p:stCondLst>
                                  <p:cond delay="0"/>
                                </p:stCondLst>
                                <p:childTnLst>
                                  <p:par>
                                    <p:cTn id="274" presetID="10" presetClass="exit" presetSubtype="0" fill="hold" grpId="1" nodeType="withEffect">
                                      <p:stCondLst>
                                        <p:cond delay="0"/>
                                      </p:stCondLst>
                                      <p:childTnLst>
                                        <p:animEffect transition="out" filter="fade">
                                          <p:cBhvr>
                                            <p:cTn id="275" dur="200"/>
                                            <p:tgtEl>
                                              <p:spTgt spid="28"/>
                                            </p:tgtEl>
                                          </p:cBhvr>
                                        </p:animEffect>
                                        <p:set>
                                          <p:cBhvr>
                                            <p:cTn id="276"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34.7"/>
                      </p:tgtEl>
                    </p:cond>
                  </p:nextCondLst>
                </p:seq>
                <p:seq concurrent="1" nextAc="seek">
                  <p:cTn id="277" restart="whenNotActive" fill="hold" evtFilter="cancelBubble" nodeType="interactiveSeq">
                    <p:stCondLst>
                      <p:cond evt="onMediaBookmark" delay="0">
                        <p:tgtEl>
                          <p14:bmkTgt spid="6" bmkName="Charts_One_VF10259461400:01:34.8"/>
                        </p:tgtEl>
                      </p:cond>
                    </p:stCondLst>
                    <p:endSync evt="end" delay="0">
                      <p:rtn val="all"/>
                    </p:endSync>
                    <p:childTnLst>
                      <p:par>
                        <p:cTn id="278" fill="hold">
                          <p:stCondLst>
                            <p:cond delay="0"/>
                          </p:stCondLst>
                          <p:childTnLst>
                            <p:par>
                              <p:cTn id="279" fill="hold">
                                <p:stCondLst>
                                  <p:cond delay="0"/>
                                </p:stCondLst>
                                <p:childTnLst>
                                  <p:par>
                                    <p:cTn id="280" presetID="10" presetClass="entr" presetSubtype="0" fill="hold" grpId="0" nodeType="withEffect">
                                      <p:stCondLst>
                                        <p:cond delay="0"/>
                                      </p:stCondLst>
                                      <p:childTnLst>
                                        <p:set>
                                          <p:cBhvr>
                                            <p:cTn id="281" dur="1" fill="hold">
                                              <p:stCondLst>
                                                <p:cond delay="0"/>
                                              </p:stCondLst>
                                            </p:cTn>
                                            <p:tgtEl>
                                              <p:spTgt spid="29"/>
                                            </p:tgtEl>
                                            <p:attrNameLst>
                                              <p:attrName>style.visibility</p:attrName>
                                            </p:attrNameLst>
                                          </p:cBhvr>
                                          <p:to>
                                            <p:strVal val="visible"/>
                                          </p:to>
                                        </p:set>
                                        <p:animEffect transition="in" filter="fade">
                                          <p:cBhvr>
                                            <p:cTn id="282" dur="200"/>
                                            <p:tgtEl>
                                              <p:spTgt spid="29"/>
                                            </p:tgtEl>
                                          </p:cBhvr>
                                        </p:animEffect>
                                      </p:childTnLst>
                                    </p:cTn>
                                  </p:par>
                                </p:childTnLst>
                              </p:cTn>
                            </p:par>
                          </p:childTnLst>
                        </p:cTn>
                      </p:par>
                    </p:childTnLst>
                  </p:cTn>
                  <p:nextCondLst>
                    <p:cond evt="onMediaBookmark" delay="0">
                      <p:tgtEl>
                        <p14:bmkTgt spid="6" bmkName="Charts_One_VF10259461400:01:34.8"/>
                      </p:tgtEl>
                    </p:cond>
                  </p:nextCondLst>
                </p:seq>
                <p:seq concurrent="1" nextAc="seek">
                  <p:cTn id="283" restart="whenNotActive" fill="hold" evtFilter="cancelBubble" nodeType="interactiveSeq">
                    <p:stCondLst>
                      <p:cond evt="onMediaBookmark" delay="0">
                        <p:tgtEl>
                          <p14:bmkTgt spid="6" bmkName="Charts_One_VF10259461400:01:40.1"/>
                        </p:tgtEl>
                      </p:cond>
                    </p:stCondLst>
                    <p:endSync evt="end" delay="0">
                      <p:rtn val="all"/>
                    </p:endSync>
                    <p:childTnLst>
                      <p:par>
                        <p:cTn id="284" fill="hold">
                          <p:stCondLst>
                            <p:cond delay="0"/>
                          </p:stCondLst>
                          <p:childTnLst>
                            <p:par>
                              <p:cTn id="285" fill="hold">
                                <p:stCondLst>
                                  <p:cond delay="0"/>
                                </p:stCondLst>
                                <p:childTnLst>
                                  <p:par>
                                    <p:cTn id="286" presetID="10" presetClass="exit" presetSubtype="0" fill="hold" grpId="1" nodeType="withEffect">
                                      <p:stCondLst>
                                        <p:cond delay="0"/>
                                      </p:stCondLst>
                                      <p:childTnLst>
                                        <p:animEffect transition="out" filter="fade">
                                          <p:cBhvr>
                                            <p:cTn id="287" dur="200"/>
                                            <p:tgtEl>
                                              <p:spTgt spid="29"/>
                                            </p:tgtEl>
                                          </p:cBhvr>
                                        </p:animEffect>
                                        <p:set>
                                          <p:cBhvr>
                                            <p:cTn id="288"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40.1"/>
                      </p:tgtEl>
                    </p:cond>
                  </p:nextCondLst>
                </p:seq>
                <p:seq concurrent="1" nextAc="seek">
                  <p:cTn id="289" restart="whenNotActive" fill="hold" evtFilter="cancelBubble" nodeType="interactiveSeq">
                    <p:stCondLst>
                      <p:cond evt="onMediaBookmark" delay="0">
                        <p:tgtEl>
                          <p14:bmkTgt spid="6" bmkName="Charts_One_VF10259461400:01:40.2"/>
                        </p:tgtEl>
                      </p:cond>
                    </p:stCondLst>
                    <p:endSync evt="end" delay="0">
                      <p:rtn val="all"/>
                    </p:endSync>
                    <p:childTnLst>
                      <p:par>
                        <p:cTn id="290" fill="hold">
                          <p:stCondLst>
                            <p:cond delay="0"/>
                          </p:stCondLst>
                          <p:childTnLst>
                            <p:par>
                              <p:cTn id="291" fill="hold">
                                <p:stCondLst>
                                  <p:cond delay="0"/>
                                </p:stCondLst>
                                <p:childTnLst>
                                  <p:par>
                                    <p:cTn id="292" presetID="10" presetClass="entr" presetSubtype="0" fill="hold" grpId="0" nodeType="withEffect">
                                      <p:stCondLst>
                                        <p:cond delay="0"/>
                                      </p:stCondLst>
                                      <p:childTnLst>
                                        <p:set>
                                          <p:cBhvr>
                                            <p:cTn id="293" dur="1" fill="hold">
                                              <p:stCondLst>
                                                <p:cond delay="0"/>
                                              </p:stCondLst>
                                            </p:cTn>
                                            <p:tgtEl>
                                              <p:spTgt spid="30"/>
                                            </p:tgtEl>
                                            <p:attrNameLst>
                                              <p:attrName>style.visibility</p:attrName>
                                            </p:attrNameLst>
                                          </p:cBhvr>
                                          <p:to>
                                            <p:strVal val="visible"/>
                                          </p:to>
                                        </p:set>
                                        <p:animEffect transition="in" filter="fade">
                                          <p:cBhvr>
                                            <p:cTn id="294" dur="200"/>
                                            <p:tgtEl>
                                              <p:spTgt spid="30"/>
                                            </p:tgtEl>
                                          </p:cBhvr>
                                        </p:animEffect>
                                      </p:childTnLst>
                                    </p:cTn>
                                  </p:par>
                                </p:childTnLst>
                              </p:cTn>
                            </p:par>
                          </p:childTnLst>
                        </p:cTn>
                      </p:par>
                    </p:childTnLst>
                  </p:cTn>
                  <p:nextCondLst>
                    <p:cond evt="onMediaBookmark" delay="0">
                      <p:tgtEl>
                        <p14:bmkTgt spid="6" bmkName="Charts_One_VF10259461400:01:40.2"/>
                      </p:tgtEl>
                    </p:cond>
                  </p:nextCondLst>
                </p:seq>
                <p:seq concurrent="1" nextAc="seek">
                  <p:cTn id="295" restart="whenNotActive" fill="hold" evtFilter="cancelBubble" nodeType="interactiveSeq">
                    <p:stCondLst>
                      <p:cond evt="onMediaBookmark" delay="0">
                        <p:tgtEl>
                          <p14:bmkTgt spid="6" bmkName="Charts_One_VF10259461400:01:43.6"/>
                        </p:tgtEl>
                      </p:cond>
                    </p:stCondLst>
                    <p:endSync evt="end" delay="0">
                      <p:rtn val="all"/>
                    </p:endSync>
                    <p:childTnLst>
                      <p:par>
                        <p:cTn id="296" fill="hold">
                          <p:stCondLst>
                            <p:cond delay="0"/>
                          </p:stCondLst>
                          <p:childTnLst>
                            <p:par>
                              <p:cTn id="297" fill="hold">
                                <p:stCondLst>
                                  <p:cond delay="0"/>
                                </p:stCondLst>
                                <p:childTnLst>
                                  <p:par>
                                    <p:cTn id="298" presetID="10" presetClass="exit" presetSubtype="0" fill="hold" grpId="1" nodeType="withEffect">
                                      <p:stCondLst>
                                        <p:cond delay="0"/>
                                      </p:stCondLst>
                                      <p:childTnLst>
                                        <p:animEffect transition="out" filter="fade">
                                          <p:cBhvr>
                                            <p:cTn id="299" dur="200"/>
                                            <p:tgtEl>
                                              <p:spTgt spid="30"/>
                                            </p:tgtEl>
                                          </p:cBhvr>
                                        </p:animEffect>
                                        <p:set>
                                          <p:cBhvr>
                                            <p:cTn id="300"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43.6"/>
                      </p:tgtEl>
                    </p:cond>
                  </p:nextCondLst>
                </p:seq>
                <p:seq concurrent="1" nextAc="seek">
                  <p:cTn id="301" restart="whenNotActive" fill="hold" evtFilter="cancelBubble" nodeType="interactiveSeq">
                    <p:stCondLst>
                      <p:cond evt="onMediaBookmark" delay="0">
                        <p:tgtEl>
                          <p14:bmkTgt spid="6" bmkName="Charts_One_VF10259461400:01:43.7"/>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withEffect">
                                      <p:stCondLst>
                                        <p:cond delay="0"/>
                                      </p:stCondLst>
                                      <p:childTnLst>
                                        <p:set>
                                          <p:cBhvr>
                                            <p:cTn id="305" dur="1" fill="hold">
                                              <p:stCondLst>
                                                <p:cond delay="0"/>
                                              </p:stCondLst>
                                            </p:cTn>
                                            <p:tgtEl>
                                              <p:spTgt spid="31"/>
                                            </p:tgtEl>
                                            <p:attrNameLst>
                                              <p:attrName>style.visibility</p:attrName>
                                            </p:attrNameLst>
                                          </p:cBhvr>
                                          <p:to>
                                            <p:strVal val="visible"/>
                                          </p:to>
                                        </p:set>
                                        <p:animEffect transition="in" filter="fade">
                                          <p:cBhvr>
                                            <p:cTn id="306" dur="200"/>
                                            <p:tgtEl>
                                              <p:spTgt spid="31"/>
                                            </p:tgtEl>
                                          </p:cBhvr>
                                        </p:animEffect>
                                      </p:childTnLst>
                                    </p:cTn>
                                  </p:par>
                                </p:childTnLst>
                              </p:cTn>
                            </p:par>
                          </p:childTnLst>
                        </p:cTn>
                      </p:par>
                    </p:childTnLst>
                  </p:cTn>
                  <p:nextCondLst>
                    <p:cond evt="onMediaBookmark" delay="0">
                      <p:tgtEl>
                        <p14:bmkTgt spid="6" bmkName="Charts_One_VF10259461400:01:43.7"/>
                      </p:tgtEl>
                    </p:cond>
                  </p:nextCondLst>
                </p:seq>
                <p:seq concurrent="1" nextAc="seek">
                  <p:cTn id="307" restart="whenNotActive" fill="hold" evtFilter="cancelBubble" nodeType="interactiveSeq">
                    <p:stCondLst>
                      <p:cond evt="onMediaBookmark" delay="0">
                        <p:tgtEl>
                          <p14:bmkTgt spid="6" bmkName="Charts_One_VF10259461400:01:47.4"/>
                        </p:tgtEl>
                      </p:cond>
                    </p:stCondLst>
                    <p:endSync evt="end" delay="0">
                      <p:rtn val="all"/>
                    </p:endSync>
                    <p:childTnLst>
                      <p:par>
                        <p:cTn id="308" fill="hold">
                          <p:stCondLst>
                            <p:cond delay="0"/>
                          </p:stCondLst>
                          <p:childTnLst>
                            <p:par>
                              <p:cTn id="309" fill="hold">
                                <p:stCondLst>
                                  <p:cond delay="0"/>
                                </p:stCondLst>
                                <p:childTnLst>
                                  <p:par>
                                    <p:cTn id="310" presetID="10" presetClass="exit" presetSubtype="0" fill="hold" grpId="1" nodeType="withEffect">
                                      <p:stCondLst>
                                        <p:cond delay="0"/>
                                      </p:stCondLst>
                                      <p:childTnLst>
                                        <p:animEffect transition="out" filter="fade">
                                          <p:cBhvr>
                                            <p:cTn id="311" dur="200"/>
                                            <p:tgtEl>
                                              <p:spTgt spid="31"/>
                                            </p:tgtEl>
                                          </p:cBhvr>
                                        </p:animEffect>
                                        <p:set>
                                          <p:cBhvr>
                                            <p:cTn id="312"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47.4"/>
                      </p:tgtEl>
                    </p:cond>
                  </p:nextCondLst>
                </p:seq>
                <p:seq concurrent="1" nextAc="seek">
                  <p:cTn id="313" restart="whenNotActive" fill="hold" evtFilter="cancelBubble" nodeType="interactiveSeq">
                    <p:stCondLst>
                      <p:cond evt="onMediaBookmark" delay="0">
                        <p:tgtEl>
                          <p14:bmkTgt spid="6" bmkName="Charts_One_VF10259461400:01:47.5"/>
                        </p:tgtEl>
                      </p:cond>
                    </p:stCondLst>
                    <p:endSync evt="end" delay="0">
                      <p:rtn val="all"/>
                    </p:endSync>
                    <p:childTnLst>
                      <p:par>
                        <p:cTn id="314" fill="hold">
                          <p:stCondLst>
                            <p:cond delay="0"/>
                          </p:stCondLst>
                          <p:childTnLst>
                            <p:par>
                              <p:cTn id="315" fill="hold">
                                <p:stCondLst>
                                  <p:cond delay="0"/>
                                </p:stCondLst>
                                <p:childTnLst>
                                  <p:par>
                                    <p:cTn id="316" presetID="10" presetClass="entr" presetSubtype="0" fill="hold" grpId="0" nodeType="withEffect">
                                      <p:stCondLst>
                                        <p:cond delay="0"/>
                                      </p:stCondLst>
                                      <p:childTnLst>
                                        <p:set>
                                          <p:cBhvr>
                                            <p:cTn id="317" dur="1" fill="hold">
                                              <p:stCondLst>
                                                <p:cond delay="0"/>
                                              </p:stCondLst>
                                            </p:cTn>
                                            <p:tgtEl>
                                              <p:spTgt spid="32"/>
                                            </p:tgtEl>
                                            <p:attrNameLst>
                                              <p:attrName>style.visibility</p:attrName>
                                            </p:attrNameLst>
                                          </p:cBhvr>
                                          <p:to>
                                            <p:strVal val="visible"/>
                                          </p:to>
                                        </p:set>
                                        <p:animEffect transition="in" filter="fade">
                                          <p:cBhvr>
                                            <p:cTn id="318" dur="200"/>
                                            <p:tgtEl>
                                              <p:spTgt spid="32"/>
                                            </p:tgtEl>
                                          </p:cBhvr>
                                        </p:animEffect>
                                      </p:childTnLst>
                                    </p:cTn>
                                  </p:par>
                                </p:childTnLst>
                              </p:cTn>
                            </p:par>
                          </p:childTnLst>
                        </p:cTn>
                      </p:par>
                    </p:childTnLst>
                  </p:cTn>
                  <p:nextCondLst>
                    <p:cond evt="onMediaBookmark" delay="0">
                      <p:tgtEl>
                        <p14:bmkTgt spid="6" bmkName="Charts_One_VF10259461400:01:47.5"/>
                      </p:tgtEl>
                    </p:cond>
                  </p:nextCondLst>
                </p:seq>
                <p:seq concurrent="1" nextAc="seek">
                  <p:cTn id="319" restart="whenNotActive" fill="hold" evtFilter="cancelBubble" nodeType="interactiveSeq">
                    <p:stCondLst>
                      <p:cond evt="onMediaBookmark" delay="0">
                        <p:tgtEl>
                          <p14:bmkTgt spid="6" bmkName="Charts_One_VF10259461400:01:54.6"/>
                        </p:tgtEl>
                      </p:cond>
                    </p:stCondLst>
                    <p:endSync evt="end" delay="0">
                      <p:rtn val="all"/>
                    </p:endSync>
                    <p:childTnLst>
                      <p:par>
                        <p:cTn id="320" fill="hold">
                          <p:stCondLst>
                            <p:cond delay="0"/>
                          </p:stCondLst>
                          <p:childTnLst>
                            <p:par>
                              <p:cTn id="321" fill="hold">
                                <p:stCondLst>
                                  <p:cond delay="0"/>
                                </p:stCondLst>
                                <p:childTnLst>
                                  <p:par>
                                    <p:cTn id="322" presetID="10" presetClass="exit" presetSubtype="0" fill="hold" grpId="1" nodeType="withEffect">
                                      <p:stCondLst>
                                        <p:cond delay="0"/>
                                      </p:stCondLst>
                                      <p:childTnLst>
                                        <p:animEffect transition="out" filter="fade">
                                          <p:cBhvr>
                                            <p:cTn id="323" dur="200"/>
                                            <p:tgtEl>
                                              <p:spTgt spid="32"/>
                                            </p:tgtEl>
                                          </p:cBhvr>
                                        </p:animEffect>
                                        <p:set>
                                          <p:cBhvr>
                                            <p:cTn id="324"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54.6"/>
                      </p:tgtEl>
                    </p:cond>
                  </p:nextCondLst>
                </p:seq>
                <p:seq concurrent="1" nextAc="seek">
                  <p:cTn id="325" restart="whenNotActive" fill="hold" evtFilter="cancelBubble" nodeType="interactiveSeq">
                    <p:stCondLst>
                      <p:cond evt="onMediaBookmark" delay="0">
                        <p:tgtEl>
                          <p14:bmkTgt spid="6" bmkName="Charts_One_VF10259461400:01:54.7"/>
                        </p:tgtEl>
                      </p:cond>
                    </p:stCondLst>
                    <p:endSync evt="end" delay="0">
                      <p:rtn val="all"/>
                    </p:endSync>
                    <p:childTnLst>
                      <p:par>
                        <p:cTn id="326" fill="hold">
                          <p:stCondLst>
                            <p:cond delay="0"/>
                          </p:stCondLst>
                          <p:childTnLst>
                            <p:par>
                              <p:cTn id="327" fill="hold">
                                <p:stCondLst>
                                  <p:cond delay="0"/>
                                </p:stCondLst>
                                <p:childTnLst>
                                  <p:par>
                                    <p:cTn id="328" presetID="10" presetClass="entr" presetSubtype="0" fill="hold" grpId="0" nodeType="withEffect">
                                      <p:stCondLst>
                                        <p:cond delay="0"/>
                                      </p:stCondLst>
                                      <p:childTnLst>
                                        <p:set>
                                          <p:cBhvr>
                                            <p:cTn id="329" dur="1" fill="hold">
                                              <p:stCondLst>
                                                <p:cond delay="0"/>
                                              </p:stCondLst>
                                            </p:cTn>
                                            <p:tgtEl>
                                              <p:spTgt spid="33"/>
                                            </p:tgtEl>
                                            <p:attrNameLst>
                                              <p:attrName>style.visibility</p:attrName>
                                            </p:attrNameLst>
                                          </p:cBhvr>
                                          <p:to>
                                            <p:strVal val="visible"/>
                                          </p:to>
                                        </p:set>
                                        <p:animEffect transition="in" filter="fade">
                                          <p:cBhvr>
                                            <p:cTn id="330" dur="200"/>
                                            <p:tgtEl>
                                              <p:spTgt spid="33"/>
                                            </p:tgtEl>
                                          </p:cBhvr>
                                        </p:animEffect>
                                      </p:childTnLst>
                                    </p:cTn>
                                  </p:par>
                                </p:childTnLst>
                              </p:cTn>
                            </p:par>
                          </p:childTnLst>
                        </p:cTn>
                      </p:par>
                    </p:childTnLst>
                  </p:cTn>
                  <p:nextCondLst>
                    <p:cond evt="onMediaBookmark" delay="0">
                      <p:tgtEl>
                        <p14:bmkTgt spid="6" bmkName="Charts_One_VF10259461400:01:54.7"/>
                      </p:tgtEl>
                    </p:cond>
                  </p:nextCondLst>
                </p:seq>
                <p:seq concurrent="1" nextAc="seek">
                  <p:cTn id="331" restart="whenNotActive" fill="hold" evtFilter="cancelBubble" nodeType="interactiveSeq">
                    <p:stCondLst>
                      <p:cond evt="onMediaBookmark" delay="0">
                        <p:tgtEl>
                          <p14:bmkTgt spid="6" bmkName="Charts_One_VF10259461400:01:58.3"/>
                        </p:tgtEl>
                      </p:cond>
                    </p:stCondLst>
                    <p:endSync evt="end" delay="0">
                      <p:rtn val="all"/>
                    </p:endSync>
                    <p:childTnLst>
                      <p:par>
                        <p:cTn id="332" fill="hold">
                          <p:stCondLst>
                            <p:cond delay="0"/>
                          </p:stCondLst>
                          <p:childTnLst>
                            <p:par>
                              <p:cTn id="333" fill="hold">
                                <p:stCondLst>
                                  <p:cond delay="0"/>
                                </p:stCondLst>
                                <p:childTnLst>
                                  <p:par>
                                    <p:cTn id="334" presetID="10" presetClass="exit" presetSubtype="0" fill="hold" grpId="1" nodeType="withEffect">
                                      <p:stCondLst>
                                        <p:cond delay="0"/>
                                      </p:stCondLst>
                                      <p:childTnLst>
                                        <p:animEffect transition="out" filter="fade">
                                          <p:cBhvr>
                                            <p:cTn id="335" dur="200"/>
                                            <p:tgtEl>
                                              <p:spTgt spid="33"/>
                                            </p:tgtEl>
                                          </p:cBhvr>
                                        </p:animEffect>
                                        <p:set>
                                          <p:cBhvr>
                                            <p:cTn id="336"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1:58.3"/>
                      </p:tgtEl>
                    </p:cond>
                  </p:nextCondLst>
                </p:seq>
                <p:seq concurrent="1" nextAc="seek">
                  <p:cTn id="337" restart="whenNotActive" fill="hold" evtFilter="cancelBubble" nodeType="interactiveSeq">
                    <p:stCondLst>
                      <p:cond evt="onMediaBookmark" delay="0">
                        <p:tgtEl>
                          <p14:bmkTgt spid="6" bmkName="Charts_One_VF10259461400:01:58.4"/>
                        </p:tgtEl>
                      </p:cond>
                    </p:stCondLst>
                    <p:endSync evt="end" delay="0">
                      <p:rtn val="all"/>
                    </p:endSync>
                    <p:childTnLst>
                      <p:par>
                        <p:cTn id="338" fill="hold">
                          <p:stCondLst>
                            <p:cond delay="0"/>
                          </p:stCondLst>
                          <p:childTnLst>
                            <p:par>
                              <p:cTn id="339" fill="hold">
                                <p:stCondLst>
                                  <p:cond delay="0"/>
                                </p:stCondLst>
                                <p:childTnLst>
                                  <p:par>
                                    <p:cTn id="340" presetID="10" presetClass="entr" presetSubtype="0" fill="hold" grpId="0" nodeType="withEffect">
                                      <p:stCondLst>
                                        <p:cond delay="0"/>
                                      </p:stCondLst>
                                      <p:childTnLst>
                                        <p:set>
                                          <p:cBhvr>
                                            <p:cTn id="341" dur="1" fill="hold">
                                              <p:stCondLst>
                                                <p:cond delay="0"/>
                                              </p:stCondLst>
                                            </p:cTn>
                                            <p:tgtEl>
                                              <p:spTgt spid="34"/>
                                            </p:tgtEl>
                                            <p:attrNameLst>
                                              <p:attrName>style.visibility</p:attrName>
                                            </p:attrNameLst>
                                          </p:cBhvr>
                                          <p:to>
                                            <p:strVal val="visible"/>
                                          </p:to>
                                        </p:set>
                                        <p:animEffect transition="in" filter="fade">
                                          <p:cBhvr>
                                            <p:cTn id="342" dur="200"/>
                                            <p:tgtEl>
                                              <p:spTgt spid="34"/>
                                            </p:tgtEl>
                                          </p:cBhvr>
                                        </p:animEffect>
                                      </p:childTnLst>
                                    </p:cTn>
                                  </p:par>
                                </p:childTnLst>
                              </p:cTn>
                            </p:par>
                          </p:childTnLst>
                        </p:cTn>
                      </p:par>
                    </p:childTnLst>
                  </p:cTn>
                  <p:nextCondLst>
                    <p:cond evt="onMediaBookmark" delay="0">
                      <p:tgtEl>
                        <p14:bmkTgt spid="6" bmkName="Charts_One_VF10259461400:01:58.4"/>
                      </p:tgtEl>
                    </p:cond>
                  </p:nextCondLst>
                </p:seq>
                <p:seq concurrent="1" nextAc="seek">
                  <p:cTn id="343" restart="whenNotActive" fill="hold" evtFilter="cancelBubble" nodeType="interactiveSeq">
                    <p:stCondLst>
                      <p:cond evt="onMediaBookmark" delay="0">
                        <p:tgtEl>
                          <p14:bmkTgt spid="6" bmkName="Charts_One_VF10259461400:02:03.3"/>
                        </p:tgtEl>
                      </p:cond>
                    </p:stCondLst>
                    <p:endSync evt="end" delay="0">
                      <p:rtn val="all"/>
                    </p:endSync>
                    <p:childTnLst>
                      <p:par>
                        <p:cTn id="344" fill="hold">
                          <p:stCondLst>
                            <p:cond delay="0"/>
                          </p:stCondLst>
                          <p:childTnLst>
                            <p:par>
                              <p:cTn id="345" fill="hold">
                                <p:stCondLst>
                                  <p:cond delay="0"/>
                                </p:stCondLst>
                                <p:childTnLst>
                                  <p:par>
                                    <p:cTn id="346" presetID="10" presetClass="exit" presetSubtype="0" fill="hold" grpId="1" nodeType="withEffect">
                                      <p:stCondLst>
                                        <p:cond delay="0"/>
                                      </p:stCondLst>
                                      <p:childTnLst>
                                        <p:animEffect transition="out" filter="fade">
                                          <p:cBhvr>
                                            <p:cTn id="347" dur="200"/>
                                            <p:tgtEl>
                                              <p:spTgt spid="34"/>
                                            </p:tgtEl>
                                          </p:cBhvr>
                                        </p:animEffect>
                                        <p:set>
                                          <p:cBhvr>
                                            <p:cTn id="348"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03.3"/>
                      </p:tgtEl>
                    </p:cond>
                  </p:nextCondLst>
                </p:seq>
                <p:seq concurrent="1" nextAc="seek">
                  <p:cTn id="349" restart="whenNotActive" fill="hold" evtFilter="cancelBubble" nodeType="interactiveSeq">
                    <p:stCondLst>
                      <p:cond evt="onMediaBookmark" delay="0">
                        <p:tgtEl>
                          <p14:bmkTgt spid="6" bmkName="Charts_One_VF10259461400:02:03.4"/>
                        </p:tgtEl>
                      </p:cond>
                    </p:stCondLst>
                    <p:endSync evt="end" delay="0">
                      <p:rtn val="all"/>
                    </p:endSync>
                    <p:childTnLst>
                      <p:par>
                        <p:cTn id="350" fill="hold">
                          <p:stCondLst>
                            <p:cond delay="0"/>
                          </p:stCondLst>
                          <p:childTnLst>
                            <p:par>
                              <p:cTn id="351" fill="hold">
                                <p:stCondLst>
                                  <p:cond delay="0"/>
                                </p:stCondLst>
                                <p:childTnLst>
                                  <p:par>
                                    <p:cTn id="352" presetID="10" presetClass="entr" presetSubtype="0" fill="hold" grpId="0" nodeType="withEffect">
                                      <p:stCondLst>
                                        <p:cond delay="0"/>
                                      </p:stCondLst>
                                      <p:childTnLst>
                                        <p:set>
                                          <p:cBhvr>
                                            <p:cTn id="353" dur="1" fill="hold">
                                              <p:stCondLst>
                                                <p:cond delay="0"/>
                                              </p:stCondLst>
                                            </p:cTn>
                                            <p:tgtEl>
                                              <p:spTgt spid="35"/>
                                            </p:tgtEl>
                                            <p:attrNameLst>
                                              <p:attrName>style.visibility</p:attrName>
                                            </p:attrNameLst>
                                          </p:cBhvr>
                                          <p:to>
                                            <p:strVal val="visible"/>
                                          </p:to>
                                        </p:set>
                                        <p:animEffect transition="in" filter="fade">
                                          <p:cBhvr>
                                            <p:cTn id="354" dur="200"/>
                                            <p:tgtEl>
                                              <p:spTgt spid="35"/>
                                            </p:tgtEl>
                                          </p:cBhvr>
                                        </p:animEffect>
                                      </p:childTnLst>
                                    </p:cTn>
                                  </p:par>
                                </p:childTnLst>
                              </p:cTn>
                            </p:par>
                          </p:childTnLst>
                        </p:cTn>
                      </p:par>
                    </p:childTnLst>
                  </p:cTn>
                  <p:nextCondLst>
                    <p:cond evt="onMediaBookmark" delay="0">
                      <p:tgtEl>
                        <p14:bmkTgt spid="6" bmkName="Charts_One_VF10259461400:02:03.4"/>
                      </p:tgtEl>
                    </p:cond>
                  </p:nextCondLst>
                </p:seq>
                <p:seq concurrent="1" nextAc="seek">
                  <p:cTn id="355" restart="whenNotActive" fill="hold" evtFilter="cancelBubble" nodeType="interactiveSeq">
                    <p:stCondLst>
                      <p:cond evt="onMediaBookmark" delay="0">
                        <p:tgtEl>
                          <p14:bmkTgt spid="6" bmkName="Charts_One_VF10259461400:02:09.4"/>
                        </p:tgtEl>
                      </p:cond>
                    </p:stCondLst>
                    <p:endSync evt="end" delay="0">
                      <p:rtn val="all"/>
                    </p:endSync>
                    <p:childTnLst>
                      <p:par>
                        <p:cTn id="356" fill="hold">
                          <p:stCondLst>
                            <p:cond delay="0"/>
                          </p:stCondLst>
                          <p:childTnLst>
                            <p:par>
                              <p:cTn id="357" fill="hold">
                                <p:stCondLst>
                                  <p:cond delay="0"/>
                                </p:stCondLst>
                                <p:childTnLst>
                                  <p:par>
                                    <p:cTn id="358" presetID="10" presetClass="exit" presetSubtype="0" fill="hold" grpId="1" nodeType="withEffect">
                                      <p:stCondLst>
                                        <p:cond delay="0"/>
                                      </p:stCondLst>
                                      <p:childTnLst>
                                        <p:animEffect transition="out" filter="fade">
                                          <p:cBhvr>
                                            <p:cTn id="359" dur="200"/>
                                            <p:tgtEl>
                                              <p:spTgt spid="35"/>
                                            </p:tgtEl>
                                          </p:cBhvr>
                                        </p:animEffect>
                                        <p:set>
                                          <p:cBhvr>
                                            <p:cTn id="360"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09.4"/>
                      </p:tgtEl>
                    </p:cond>
                  </p:nextCondLst>
                </p:seq>
                <p:seq concurrent="1" nextAc="seek">
                  <p:cTn id="361" restart="whenNotActive" fill="hold" evtFilter="cancelBubble" nodeType="interactiveSeq">
                    <p:stCondLst>
                      <p:cond evt="onMediaBookmark" delay="0">
                        <p:tgtEl>
                          <p14:bmkTgt spid="6" bmkName="Charts_One_VF10259461400:02:09.5"/>
                        </p:tgtEl>
                      </p:cond>
                    </p:stCondLst>
                    <p:endSync evt="end" delay="0">
                      <p:rtn val="all"/>
                    </p:endSync>
                    <p:childTnLst>
                      <p:par>
                        <p:cTn id="362" fill="hold">
                          <p:stCondLst>
                            <p:cond delay="0"/>
                          </p:stCondLst>
                          <p:childTnLst>
                            <p:par>
                              <p:cTn id="363" fill="hold">
                                <p:stCondLst>
                                  <p:cond delay="0"/>
                                </p:stCondLst>
                                <p:childTnLst>
                                  <p:par>
                                    <p:cTn id="364" presetID="10" presetClass="entr" presetSubtype="0" fill="hold" grpId="0" nodeType="withEffect">
                                      <p:stCondLst>
                                        <p:cond delay="0"/>
                                      </p:stCondLst>
                                      <p:childTnLst>
                                        <p:set>
                                          <p:cBhvr>
                                            <p:cTn id="365" dur="1" fill="hold">
                                              <p:stCondLst>
                                                <p:cond delay="0"/>
                                              </p:stCondLst>
                                            </p:cTn>
                                            <p:tgtEl>
                                              <p:spTgt spid="36"/>
                                            </p:tgtEl>
                                            <p:attrNameLst>
                                              <p:attrName>style.visibility</p:attrName>
                                            </p:attrNameLst>
                                          </p:cBhvr>
                                          <p:to>
                                            <p:strVal val="visible"/>
                                          </p:to>
                                        </p:set>
                                        <p:animEffect transition="in" filter="fade">
                                          <p:cBhvr>
                                            <p:cTn id="366" dur="200"/>
                                            <p:tgtEl>
                                              <p:spTgt spid="36"/>
                                            </p:tgtEl>
                                          </p:cBhvr>
                                        </p:animEffect>
                                      </p:childTnLst>
                                    </p:cTn>
                                  </p:par>
                                </p:childTnLst>
                              </p:cTn>
                            </p:par>
                          </p:childTnLst>
                        </p:cTn>
                      </p:par>
                    </p:childTnLst>
                  </p:cTn>
                  <p:nextCondLst>
                    <p:cond evt="onMediaBookmark" delay="0">
                      <p:tgtEl>
                        <p14:bmkTgt spid="6" bmkName="Charts_One_VF10259461400:02:09.5"/>
                      </p:tgtEl>
                    </p:cond>
                  </p:nextCondLst>
                </p:seq>
                <p:seq concurrent="1" nextAc="seek">
                  <p:cTn id="367" restart="whenNotActive" fill="hold" evtFilter="cancelBubble" nodeType="interactiveSeq">
                    <p:stCondLst>
                      <p:cond evt="onMediaBookmark" delay="0">
                        <p:tgtEl>
                          <p14:bmkTgt spid="6" bmkName="Charts_One_VF10259461400:02:13.5"/>
                        </p:tgtEl>
                      </p:cond>
                    </p:stCondLst>
                    <p:endSync evt="end" delay="0">
                      <p:rtn val="all"/>
                    </p:endSync>
                    <p:childTnLst>
                      <p:par>
                        <p:cTn id="368" fill="hold">
                          <p:stCondLst>
                            <p:cond delay="0"/>
                          </p:stCondLst>
                          <p:childTnLst>
                            <p:par>
                              <p:cTn id="369" fill="hold">
                                <p:stCondLst>
                                  <p:cond delay="0"/>
                                </p:stCondLst>
                                <p:childTnLst>
                                  <p:par>
                                    <p:cTn id="370" presetID="10" presetClass="exit" presetSubtype="0" fill="hold" grpId="1" nodeType="withEffect">
                                      <p:stCondLst>
                                        <p:cond delay="0"/>
                                      </p:stCondLst>
                                      <p:childTnLst>
                                        <p:animEffect transition="out" filter="fade">
                                          <p:cBhvr>
                                            <p:cTn id="371" dur="200"/>
                                            <p:tgtEl>
                                              <p:spTgt spid="36"/>
                                            </p:tgtEl>
                                          </p:cBhvr>
                                        </p:animEffect>
                                        <p:set>
                                          <p:cBhvr>
                                            <p:cTn id="372"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13.5"/>
                      </p:tgtEl>
                    </p:cond>
                  </p:nextCondLst>
                </p:seq>
                <p:seq concurrent="1" nextAc="seek">
                  <p:cTn id="373" restart="whenNotActive" fill="hold" evtFilter="cancelBubble" nodeType="interactiveSeq">
                    <p:stCondLst>
                      <p:cond evt="onMediaBookmark" delay="0">
                        <p:tgtEl>
                          <p14:bmkTgt spid="6" bmkName="Charts_One_VF10259461400:02:13.6"/>
                        </p:tgtEl>
                      </p:cond>
                    </p:stCondLst>
                    <p:endSync evt="end" delay="0">
                      <p:rtn val="all"/>
                    </p:endSync>
                    <p:childTnLst>
                      <p:par>
                        <p:cTn id="374" fill="hold">
                          <p:stCondLst>
                            <p:cond delay="0"/>
                          </p:stCondLst>
                          <p:childTnLst>
                            <p:par>
                              <p:cTn id="375" fill="hold">
                                <p:stCondLst>
                                  <p:cond delay="0"/>
                                </p:stCondLst>
                                <p:childTnLst>
                                  <p:par>
                                    <p:cTn id="376" presetID="10" presetClass="entr" presetSubtype="0" fill="hold" grpId="0" nodeType="withEffect">
                                      <p:stCondLst>
                                        <p:cond delay="0"/>
                                      </p:stCondLst>
                                      <p:childTnLst>
                                        <p:set>
                                          <p:cBhvr>
                                            <p:cTn id="377" dur="1" fill="hold">
                                              <p:stCondLst>
                                                <p:cond delay="0"/>
                                              </p:stCondLst>
                                            </p:cTn>
                                            <p:tgtEl>
                                              <p:spTgt spid="37"/>
                                            </p:tgtEl>
                                            <p:attrNameLst>
                                              <p:attrName>style.visibility</p:attrName>
                                            </p:attrNameLst>
                                          </p:cBhvr>
                                          <p:to>
                                            <p:strVal val="visible"/>
                                          </p:to>
                                        </p:set>
                                        <p:animEffect transition="in" filter="fade">
                                          <p:cBhvr>
                                            <p:cTn id="378" dur="200"/>
                                            <p:tgtEl>
                                              <p:spTgt spid="37"/>
                                            </p:tgtEl>
                                          </p:cBhvr>
                                        </p:animEffect>
                                      </p:childTnLst>
                                    </p:cTn>
                                  </p:par>
                                </p:childTnLst>
                              </p:cTn>
                            </p:par>
                          </p:childTnLst>
                        </p:cTn>
                      </p:par>
                    </p:childTnLst>
                  </p:cTn>
                  <p:nextCondLst>
                    <p:cond evt="onMediaBookmark" delay="0">
                      <p:tgtEl>
                        <p14:bmkTgt spid="6" bmkName="Charts_One_VF10259461400:02:13.6"/>
                      </p:tgtEl>
                    </p:cond>
                  </p:nextCondLst>
                </p:seq>
                <p:seq concurrent="1" nextAc="seek">
                  <p:cTn id="379" restart="whenNotActive" fill="hold" evtFilter="cancelBubble" nodeType="interactiveSeq">
                    <p:stCondLst>
                      <p:cond evt="onMediaBookmark" delay="0">
                        <p:tgtEl>
                          <p14:bmkTgt spid="6" bmkName="Charts_One_VF10259461400:02:17.5"/>
                        </p:tgtEl>
                      </p:cond>
                    </p:stCondLst>
                    <p:endSync evt="end" delay="0">
                      <p:rtn val="all"/>
                    </p:endSync>
                    <p:childTnLst>
                      <p:par>
                        <p:cTn id="380" fill="hold">
                          <p:stCondLst>
                            <p:cond delay="0"/>
                          </p:stCondLst>
                          <p:childTnLst>
                            <p:par>
                              <p:cTn id="381" fill="hold">
                                <p:stCondLst>
                                  <p:cond delay="0"/>
                                </p:stCondLst>
                                <p:childTnLst>
                                  <p:par>
                                    <p:cTn id="382" presetID="10" presetClass="exit" presetSubtype="0" fill="hold" grpId="1" nodeType="withEffect">
                                      <p:stCondLst>
                                        <p:cond delay="0"/>
                                      </p:stCondLst>
                                      <p:childTnLst>
                                        <p:animEffect transition="out" filter="fade">
                                          <p:cBhvr>
                                            <p:cTn id="383" dur="200"/>
                                            <p:tgtEl>
                                              <p:spTgt spid="37"/>
                                            </p:tgtEl>
                                          </p:cBhvr>
                                        </p:animEffect>
                                        <p:set>
                                          <p:cBhvr>
                                            <p:cTn id="384"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17.5"/>
                      </p:tgtEl>
                    </p:cond>
                  </p:nextCondLst>
                </p:seq>
                <p:seq concurrent="1" nextAc="seek">
                  <p:cTn id="385" restart="whenNotActive" fill="hold" evtFilter="cancelBubble" nodeType="interactiveSeq">
                    <p:stCondLst>
                      <p:cond evt="onMediaBookmark" delay="0">
                        <p:tgtEl>
                          <p14:bmkTgt spid="6" bmkName="Charts_One_VF10259461400:02:17.6"/>
                        </p:tgtEl>
                      </p:cond>
                    </p:stCondLst>
                    <p:endSync evt="end" delay="0">
                      <p:rtn val="all"/>
                    </p:endSync>
                    <p:childTnLst>
                      <p:par>
                        <p:cTn id="386" fill="hold">
                          <p:stCondLst>
                            <p:cond delay="0"/>
                          </p:stCondLst>
                          <p:childTnLst>
                            <p:par>
                              <p:cTn id="387" fill="hold">
                                <p:stCondLst>
                                  <p:cond delay="0"/>
                                </p:stCondLst>
                                <p:childTnLst>
                                  <p:par>
                                    <p:cTn id="388" presetID="10" presetClass="entr" presetSubtype="0" fill="hold" grpId="0" nodeType="withEffect">
                                      <p:stCondLst>
                                        <p:cond delay="0"/>
                                      </p:stCondLst>
                                      <p:childTnLst>
                                        <p:set>
                                          <p:cBhvr>
                                            <p:cTn id="389" dur="1" fill="hold">
                                              <p:stCondLst>
                                                <p:cond delay="0"/>
                                              </p:stCondLst>
                                            </p:cTn>
                                            <p:tgtEl>
                                              <p:spTgt spid="38"/>
                                            </p:tgtEl>
                                            <p:attrNameLst>
                                              <p:attrName>style.visibility</p:attrName>
                                            </p:attrNameLst>
                                          </p:cBhvr>
                                          <p:to>
                                            <p:strVal val="visible"/>
                                          </p:to>
                                        </p:set>
                                        <p:animEffect transition="in" filter="fade">
                                          <p:cBhvr>
                                            <p:cTn id="390" dur="200"/>
                                            <p:tgtEl>
                                              <p:spTgt spid="38"/>
                                            </p:tgtEl>
                                          </p:cBhvr>
                                        </p:animEffect>
                                      </p:childTnLst>
                                    </p:cTn>
                                  </p:par>
                                </p:childTnLst>
                              </p:cTn>
                            </p:par>
                          </p:childTnLst>
                        </p:cTn>
                      </p:par>
                    </p:childTnLst>
                  </p:cTn>
                  <p:nextCondLst>
                    <p:cond evt="onMediaBookmark" delay="0">
                      <p:tgtEl>
                        <p14:bmkTgt spid="6" bmkName="Charts_One_VF10259461400:02:17.6"/>
                      </p:tgtEl>
                    </p:cond>
                  </p:nextCondLst>
                </p:seq>
                <p:seq concurrent="1" nextAc="seek">
                  <p:cTn id="391" restart="whenNotActive" fill="hold" evtFilter="cancelBubble" nodeType="interactiveSeq">
                    <p:stCondLst>
                      <p:cond evt="onMediaBookmark" delay="0">
                        <p:tgtEl>
                          <p14:bmkTgt spid="6" bmkName="Charts_One_VF10259461400:02:20.4"/>
                        </p:tgtEl>
                      </p:cond>
                    </p:stCondLst>
                    <p:endSync evt="end" delay="0">
                      <p:rtn val="all"/>
                    </p:endSync>
                    <p:childTnLst>
                      <p:par>
                        <p:cTn id="392" fill="hold">
                          <p:stCondLst>
                            <p:cond delay="0"/>
                          </p:stCondLst>
                          <p:childTnLst>
                            <p:par>
                              <p:cTn id="393" fill="hold">
                                <p:stCondLst>
                                  <p:cond delay="0"/>
                                </p:stCondLst>
                                <p:childTnLst>
                                  <p:par>
                                    <p:cTn id="394" presetID="10" presetClass="exit" presetSubtype="0" fill="hold" grpId="1" nodeType="withEffect">
                                      <p:stCondLst>
                                        <p:cond delay="0"/>
                                      </p:stCondLst>
                                      <p:childTnLst>
                                        <p:animEffect transition="out" filter="fade">
                                          <p:cBhvr>
                                            <p:cTn id="395" dur="200"/>
                                            <p:tgtEl>
                                              <p:spTgt spid="38"/>
                                            </p:tgtEl>
                                          </p:cBhvr>
                                        </p:animEffect>
                                        <p:set>
                                          <p:cBhvr>
                                            <p:cTn id="396" dur="1" fill="hold">
                                              <p:stCondLst>
                                                <p:cond delay="1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20.4"/>
                      </p:tgtEl>
                    </p:cond>
                  </p:nextCondLst>
                </p:seq>
                <p:seq concurrent="1" nextAc="seek">
                  <p:cTn id="397" restart="whenNotActive" fill="hold" evtFilter="cancelBubble" nodeType="interactiveSeq">
                    <p:stCondLst>
                      <p:cond evt="onMediaBookmark" delay="0">
                        <p:tgtEl>
                          <p14:bmkTgt spid="6" bmkName="Charts_One_VF10259461400:02:20.5"/>
                        </p:tgtEl>
                      </p:cond>
                    </p:stCondLst>
                    <p:endSync evt="end" delay="0">
                      <p:rtn val="all"/>
                    </p:endSync>
                    <p:childTnLst>
                      <p:par>
                        <p:cTn id="398" fill="hold">
                          <p:stCondLst>
                            <p:cond delay="0"/>
                          </p:stCondLst>
                          <p:childTnLst>
                            <p:par>
                              <p:cTn id="399" fill="hold">
                                <p:stCondLst>
                                  <p:cond delay="0"/>
                                </p:stCondLst>
                                <p:childTnLst>
                                  <p:par>
                                    <p:cTn id="400" presetID="10" presetClass="entr" presetSubtype="0" fill="hold" grpId="0" nodeType="withEffect">
                                      <p:stCondLst>
                                        <p:cond delay="0"/>
                                      </p:stCondLst>
                                      <p:childTnLst>
                                        <p:set>
                                          <p:cBhvr>
                                            <p:cTn id="401" dur="1" fill="hold">
                                              <p:stCondLst>
                                                <p:cond delay="0"/>
                                              </p:stCondLst>
                                            </p:cTn>
                                            <p:tgtEl>
                                              <p:spTgt spid="39"/>
                                            </p:tgtEl>
                                            <p:attrNameLst>
                                              <p:attrName>style.visibility</p:attrName>
                                            </p:attrNameLst>
                                          </p:cBhvr>
                                          <p:to>
                                            <p:strVal val="visible"/>
                                          </p:to>
                                        </p:set>
                                        <p:animEffect transition="in" filter="fade">
                                          <p:cBhvr>
                                            <p:cTn id="402" dur="200"/>
                                            <p:tgtEl>
                                              <p:spTgt spid="39"/>
                                            </p:tgtEl>
                                          </p:cBhvr>
                                        </p:animEffect>
                                      </p:childTnLst>
                                    </p:cTn>
                                  </p:par>
                                </p:childTnLst>
                              </p:cTn>
                            </p:par>
                          </p:childTnLst>
                        </p:cTn>
                      </p:par>
                    </p:childTnLst>
                  </p:cTn>
                  <p:nextCondLst>
                    <p:cond evt="onMediaBookmark" delay="0">
                      <p:tgtEl>
                        <p14:bmkTgt spid="6" bmkName="Charts_One_VF10259461400:02:20.5"/>
                      </p:tgtEl>
                    </p:cond>
                  </p:nextCondLst>
                </p:seq>
                <p:seq concurrent="1" nextAc="seek">
                  <p:cTn id="403" restart="whenNotActive" fill="hold" evtFilter="cancelBubble" nodeType="interactiveSeq">
                    <p:stCondLst>
                      <p:cond evt="onMediaBookmark" delay="0">
                        <p:tgtEl>
                          <p14:bmkTgt spid="6" bmkName="Charts_One_VF10259461400:02:23.5"/>
                        </p:tgtEl>
                      </p:cond>
                    </p:stCondLst>
                    <p:endSync evt="end" delay="0">
                      <p:rtn val="all"/>
                    </p:endSync>
                    <p:childTnLst>
                      <p:par>
                        <p:cTn id="404" fill="hold">
                          <p:stCondLst>
                            <p:cond delay="0"/>
                          </p:stCondLst>
                          <p:childTnLst>
                            <p:par>
                              <p:cTn id="405" fill="hold">
                                <p:stCondLst>
                                  <p:cond delay="0"/>
                                </p:stCondLst>
                                <p:childTnLst>
                                  <p:par>
                                    <p:cTn id="406" presetID="10" presetClass="exit" presetSubtype="0" fill="hold" grpId="1" nodeType="withEffect">
                                      <p:stCondLst>
                                        <p:cond delay="0"/>
                                      </p:stCondLst>
                                      <p:childTnLst>
                                        <p:animEffect transition="out" filter="fade">
                                          <p:cBhvr>
                                            <p:cTn id="407" dur="200"/>
                                            <p:tgtEl>
                                              <p:spTgt spid="39"/>
                                            </p:tgtEl>
                                          </p:cBhvr>
                                        </p:animEffect>
                                        <p:set>
                                          <p:cBhvr>
                                            <p:cTn id="408" dur="1" fill="hold">
                                              <p:stCondLst>
                                                <p:cond delay="1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23.5"/>
                      </p:tgtEl>
                    </p:cond>
                  </p:nextCondLst>
                </p:seq>
                <p:seq concurrent="1" nextAc="seek">
                  <p:cTn id="409" restart="whenNotActive" fill="hold" evtFilter="cancelBubble" nodeType="interactiveSeq">
                    <p:stCondLst>
                      <p:cond evt="onMediaBookmark" delay="0">
                        <p:tgtEl>
                          <p14:bmkTgt spid="6" bmkName="Charts_One_VF10259461400:02:23.6"/>
                        </p:tgtEl>
                      </p:cond>
                    </p:stCondLst>
                    <p:endSync evt="end" delay="0">
                      <p:rtn val="all"/>
                    </p:endSync>
                    <p:childTnLst>
                      <p:par>
                        <p:cTn id="410" fill="hold">
                          <p:stCondLst>
                            <p:cond delay="0"/>
                          </p:stCondLst>
                          <p:childTnLst>
                            <p:par>
                              <p:cTn id="411" fill="hold">
                                <p:stCondLst>
                                  <p:cond delay="0"/>
                                </p:stCondLst>
                                <p:childTnLst>
                                  <p:par>
                                    <p:cTn id="412" presetID="10" presetClass="entr" presetSubtype="0" fill="hold" grpId="0" nodeType="withEffect">
                                      <p:stCondLst>
                                        <p:cond delay="0"/>
                                      </p:stCondLst>
                                      <p:childTnLst>
                                        <p:set>
                                          <p:cBhvr>
                                            <p:cTn id="413" dur="1" fill="hold">
                                              <p:stCondLst>
                                                <p:cond delay="0"/>
                                              </p:stCondLst>
                                            </p:cTn>
                                            <p:tgtEl>
                                              <p:spTgt spid="40"/>
                                            </p:tgtEl>
                                            <p:attrNameLst>
                                              <p:attrName>style.visibility</p:attrName>
                                            </p:attrNameLst>
                                          </p:cBhvr>
                                          <p:to>
                                            <p:strVal val="visible"/>
                                          </p:to>
                                        </p:set>
                                        <p:animEffect transition="in" filter="fade">
                                          <p:cBhvr>
                                            <p:cTn id="414" dur="200"/>
                                            <p:tgtEl>
                                              <p:spTgt spid="40"/>
                                            </p:tgtEl>
                                          </p:cBhvr>
                                        </p:animEffect>
                                      </p:childTnLst>
                                    </p:cTn>
                                  </p:par>
                                </p:childTnLst>
                              </p:cTn>
                            </p:par>
                          </p:childTnLst>
                        </p:cTn>
                      </p:par>
                    </p:childTnLst>
                  </p:cTn>
                  <p:nextCondLst>
                    <p:cond evt="onMediaBookmark" delay="0">
                      <p:tgtEl>
                        <p14:bmkTgt spid="6" bmkName="Charts_One_VF10259461400:02:23.6"/>
                      </p:tgtEl>
                    </p:cond>
                  </p:nextCondLst>
                </p:seq>
                <p:seq concurrent="1" nextAc="seek">
                  <p:cTn id="415" restart="whenNotActive" fill="hold" evtFilter="cancelBubble" nodeType="interactiveSeq">
                    <p:stCondLst>
                      <p:cond evt="onMediaBookmark" delay="0">
                        <p:tgtEl>
                          <p14:bmkTgt spid="6" bmkName="Charts_One_VF10259461400:02:28.3"/>
                        </p:tgtEl>
                      </p:cond>
                    </p:stCondLst>
                    <p:endSync evt="end" delay="0">
                      <p:rtn val="all"/>
                    </p:endSync>
                    <p:childTnLst>
                      <p:par>
                        <p:cTn id="416" fill="hold">
                          <p:stCondLst>
                            <p:cond delay="0"/>
                          </p:stCondLst>
                          <p:childTnLst>
                            <p:par>
                              <p:cTn id="417" fill="hold">
                                <p:stCondLst>
                                  <p:cond delay="0"/>
                                </p:stCondLst>
                                <p:childTnLst>
                                  <p:par>
                                    <p:cTn id="418" presetID="10" presetClass="exit" presetSubtype="0" fill="hold" grpId="1" nodeType="withEffect">
                                      <p:stCondLst>
                                        <p:cond delay="0"/>
                                      </p:stCondLst>
                                      <p:childTnLst>
                                        <p:animEffect transition="out" filter="fade">
                                          <p:cBhvr>
                                            <p:cTn id="419" dur="200"/>
                                            <p:tgtEl>
                                              <p:spTgt spid="40"/>
                                            </p:tgtEl>
                                          </p:cBhvr>
                                        </p:animEffect>
                                        <p:set>
                                          <p:cBhvr>
                                            <p:cTn id="420"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28.3"/>
                      </p:tgtEl>
                    </p:cond>
                  </p:nextCondLst>
                </p:seq>
                <p:seq concurrent="1" nextAc="seek">
                  <p:cTn id="421" restart="whenNotActive" fill="hold" evtFilter="cancelBubble" nodeType="interactiveSeq">
                    <p:stCondLst>
                      <p:cond evt="onMediaBookmark" delay="0">
                        <p:tgtEl>
                          <p14:bmkTgt spid="6" bmkName="Charts_One_VF10259461400:02:28.4"/>
                        </p:tgtEl>
                      </p:cond>
                    </p:stCondLst>
                    <p:endSync evt="end" delay="0">
                      <p:rtn val="all"/>
                    </p:endSync>
                    <p:childTnLst>
                      <p:par>
                        <p:cTn id="422" fill="hold">
                          <p:stCondLst>
                            <p:cond delay="0"/>
                          </p:stCondLst>
                          <p:childTnLst>
                            <p:par>
                              <p:cTn id="423" fill="hold">
                                <p:stCondLst>
                                  <p:cond delay="0"/>
                                </p:stCondLst>
                                <p:childTnLst>
                                  <p:par>
                                    <p:cTn id="424" presetID="10" presetClass="entr" presetSubtype="0" fill="hold" grpId="0" nodeType="withEffect">
                                      <p:stCondLst>
                                        <p:cond delay="0"/>
                                      </p:stCondLst>
                                      <p:childTnLst>
                                        <p:set>
                                          <p:cBhvr>
                                            <p:cTn id="425" dur="1" fill="hold">
                                              <p:stCondLst>
                                                <p:cond delay="0"/>
                                              </p:stCondLst>
                                            </p:cTn>
                                            <p:tgtEl>
                                              <p:spTgt spid="41"/>
                                            </p:tgtEl>
                                            <p:attrNameLst>
                                              <p:attrName>style.visibility</p:attrName>
                                            </p:attrNameLst>
                                          </p:cBhvr>
                                          <p:to>
                                            <p:strVal val="visible"/>
                                          </p:to>
                                        </p:set>
                                        <p:animEffect transition="in" filter="fade">
                                          <p:cBhvr>
                                            <p:cTn id="426" dur="200"/>
                                            <p:tgtEl>
                                              <p:spTgt spid="41"/>
                                            </p:tgtEl>
                                          </p:cBhvr>
                                        </p:animEffect>
                                      </p:childTnLst>
                                    </p:cTn>
                                  </p:par>
                                </p:childTnLst>
                              </p:cTn>
                            </p:par>
                          </p:childTnLst>
                        </p:cTn>
                      </p:par>
                    </p:childTnLst>
                  </p:cTn>
                  <p:nextCondLst>
                    <p:cond evt="onMediaBookmark" delay="0">
                      <p:tgtEl>
                        <p14:bmkTgt spid="6" bmkName="Charts_One_VF10259461400:02:28.4"/>
                      </p:tgtEl>
                    </p:cond>
                  </p:nextCondLst>
                </p:seq>
                <p:seq concurrent="1" nextAc="seek">
                  <p:cTn id="427" restart="whenNotActive" fill="hold" evtFilter="cancelBubble" nodeType="interactiveSeq">
                    <p:stCondLst>
                      <p:cond evt="onMediaBookmark" delay="0">
                        <p:tgtEl>
                          <p14:bmkTgt spid="6" bmkName="Charts_One_VF10259461400:02:31.6"/>
                        </p:tgtEl>
                      </p:cond>
                    </p:stCondLst>
                    <p:endSync evt="end" delay="0">
                      <p:rtn val="all"/>
                    </p:endSync>
                    <p:childTnLst>
                      <p:par>
                        <p:cTn id="428" fill="hold">
                          <p:stCondLst>
                            <p:cond delay="0"/>
                          </p:stCondLst>
                          <p:childTnLst>
                            <p:par>
                              <p:cTn id="429" fill="hold">
                                <p:stCondLst>
                                  <p:cond delay="0"/>
                                </p:stCondLst>
                                <p:childTnLst>
                                  <p:par>
                                    <p:cTn id="430" presetID="10" presetClass="exit" presetSubtype="0" fill="hold" grpId="1" nodeType="withEffect">
                                      <p:stCondLst>
                                        <p:cond delay="0"/>
                                      </p:stCondLst>
                                      <p:childTnLst>
                                        <p:animEffect transition="out" filter="fade">
                                          <p:cBhvr>
                                            <p:cTn id="431" dur="200"/>
                                            <p:tgtEl>
                                              <p:spTgt spid="41"/>
                                            </p:tgtEl>
                                          </p:cBhvr>
                                        </p:animEffect>
                                        <p:set>
                                          <p:cBhvr>
                                            <p:cTn id="432"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31.6"/>
                      </p:tgtEl>
                    </p:cond>
                  </p:nextCondLst>
                </p:seq>
                <p:seq concurrent="1" nextAc="seek">
                  <p:cTn id="433" restart="whenNotActive" fill="hold" evtFilter="cancelBubble" nodeType="interactiveSeq">
                    <p:stCondLst>
                      <p:cond evt="onMediaBookmark" delay="0">
                        <p:tgtEl>
                          <p14:bmkTgt spid="6" bmkName="Charts_One_VF10259461400:02:31.7"/>
                        </p:tgtEl>
                      </p:cond>
                    </p:stCondLst>
                    <p:endSync evt="end" delay="0">
                      <p:rtn val="all"/>
                    </p:endSync>
                    <p:childTnLst>
                      <p:par>
                        <p:cTn id="434" fill="hold">
                          <p:stCondLst>
                            <p:cond delay="0"/>
                          </p:stCondLst>
                          <p:childTnLst>
                            <p:par>
                              <p:cTn id="435" fill="hold">
                                <p:stCondLst>
                                  <p:cond delay="0"/>
                                </p:stCondLst>
                                <p:childTnLst>
                                  <p:par>
                                    <p:cTn id="436" presetID="10" presetClass="entr" presetSubtype="0" fill="hold" grpId="0" nodeType="withEffect">
                                      <p:stCondLst>
                                        <p:cond delay="0"/>
                                      </p:stCondLst>
                                      <p:childTnLst>
                                        <p:set>
                                          <p:cBhvr>
                                            <p:cTn id="437" dur="1" fill="hold">
                                              <p:stCondLst>
                                                <p:cond delay="0"/>
                                              </p:stCondLst>
                                            </p:cTn>
                                            <p:tgtEl>
                                              <p:spTgt spid="42"/>
                                            </p:tgtEl>
                                            <p:attrNameLst>
                                              <p:attrName>style.visibility</p:attrName>
                                            </p:attrNameLst>
                                          </p:cBhvr>
                                          <p:to>
                                            <p:strVal val="visible"/>
                                          </p:to>
                                        </p:set>
                                        <p:animEffect transition="in" filter="fade">
                                          <p:cBhvr>
                                            <p:cTn id="438" dur="200"/>
                                            <p:tgtEl>
                                              <p:spTgt spid="42"/>
                                            </p:tgtEl>
                                          </p:cBhvr>
                                        </p:animEffect>
                                      </p:childTnLst>
                                    </p:cTn>
                                  </p:par>
                                </p:childTnLst>
                              </p:cTn>
                            </p:par>
                          </p:childTnLst>
                        </p:cTn>
                      </p:par>
                    </p:childTnLst>
                  </p:cTn>
                  <p:nextCondLst>
                    <p:cond evt="onMediaBookmark" delay="0">
                      <p:tgtEl>
                        <p14:bmkTgt spid="6" bmkName="Charts_One_VF10259461400:02:31.7"/>
                      </p:tgtEl>
                    </p:cond>
                  </p:nextCondLst>
                </p:seq>
                <p:seq concurrent="1" nextAc="seek">
                  <p:cTn id="439" restart="whenNotActive" fill="hold" evtFilter="cancelBubble" nodeType="interactiveSeq">
                    <p:stCondLst>
                      <p:cond evt="onMediaBookmark" delay="0">
                        <p:tgtEl>
                          <p14:bmkTgt spid="6" bmkName="Charts_One_VF10259461400:02:35.2"/>
                        </p:tgtEl>
                      </p:cond>
                    </p:stCondLst>
                    <p:endSync evt="end" delay="0">
                      <p:rtn val="all"/>
                    </p:endSync>
                    <p:childTnLst>
                      <p:par>
                        <p:cTn id="440" fill="hold">
                          <p:stCondLst>
                            <p:cond delay="0"/>
                          </p:stCondLst>
                          <p:childTnLst>
                            <p:par>
                              <p:cTn id="441" fill="hold">
                                <p:stCondLst>
                                  <p:cond delay="0"/>
                                </p:stCondLst>
                                <p:childTnLst>
                                  <p:par>
                                    <p:cTn id="442" presetID="10" presetClass="exit" presetSubtype="0" fill="hold" grpId="1" nodeType="withEffect">
                                      <p:stCondLst>
                                        <p:cond delay="0"/>
                                      </p:stCondLst>
                                      <p:childTnLst>
                                        <p:animEffect transition="out" filter="fade">
                                          <p:cBhvr>
                                            <p:cTn id="443" dur="200"/>
                                            <p:tgtEl>
                                              <p:spTgt spid="42"/>
                                            </p:tgtEl>
                                          </p:cBhvr>
                                        </p:animEffect>
                                        <p:set>
                                          <p:cBhvr>
                                            <p:cTn id="444"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35.2"/>
                      </p:tgtEl>
                    </p:cond>
                  </p:nextCondLst>
                </p:seq>
                <p:seq concurrent="1" nextAc="seek">
                  <p:cTn id="445" restart="whenNotActive" fill="hold" evtFilter="cancelBubble" nodeType="interactiveSeq">
                    <p:stCondLst>
                      <p:cond evt="onMediaBookmark" delay="0">
                        <p:tgtEl>
                          <p14:bmkTgt spid="6" bmkName="Charts_One_VF10259461400:02:35.3"/>
                        </p:tgtEl>
                      </p:cond>
                    </p:stCondLst>
                    <p:endSync evt="end" delay="0">
                      <p:rtn val="all"/>
                    </p:endSync>
                    <p:childTnLst>
                      <p:par>
                        <p:cTn id="446" fill="hold">
                          <p:stCondLst>
                            <p:cond delay="0"/>
                          </p:stCondLst>
                          <p:childTnLst>
                            <p:par>
                              <p:cTn id="447" fill="hold">
                                <p:stCondLst>
                                  <p:cond delay="0"/>
                                </p:stCondLst>
                                <p:childTnLst>
                                  <p:par>
                                    <p:cTn id="448" presetID="10" presetClass="entr" presetSubtype="0" fill="hold" grpId="0" nodeType="withEffect">
                                      <p:stCondLst>
                                        <p:cond delay="0"/>
                                      </p:stCondLst>
                                      <p:childTnLst>
                                        <p:set>
                                          <p:cBhvr>
                                            <p:cTn id="449" dur="1" fill="hold">
                                              <p:stCondLst>
                                                <p:cond delay="0"/>
                                              </p:stCondLst>
                                            </p:cTn>
                                            <p:tgtEl>
                                              <p:spTgt spid="43"/>
                                            </p:tgtEl>
                                            <p:attrNameLst>
                                              <p:attrName>style.visibility</p:attrName>
                                            </p:attrNameLst>
                                          </p:cBhvr>
                                          <p:to>
                                            <p:strVal val="visible"/>
                                          </p:to>
                                        </p:set>
                                        <p:animEffect transition="in" filter="fade">
                                          <p:cBhvr>
                                            <p:cTn id="450" dur="200"/>
                                            <p:tgtEl>
                                              <p:spTgt spid="43"/>
                                            </p:tgtEl>
                                          </p:cBhvr>
                                        </p:animEffect>
                                      </p:childTnLst>
                                    </p:cTn>
                                  </p:par>
                                </p:childTnLst>
                              </p:cTn>
                            </p:par>
                          </p:childTnLst>
                        </p:cTn>
                      </p:par>
                    </p:childTnLst>
                  </p:cTn>
                  <p:nextCondLst>
                    <p:cond evt="onMediaBookmark" delay="0">
                      <p:tgtEl>
                        <p14:bmkTgt spid="6" bmkName="Charts_One_VF10259461400:02:35.3"/>
                      </p:tgtEl>
                    </p:cond>
                  </p:nextCondLst>
                </p:seq>
                <p:seq concurrent="1" nextAc="seek">
                  <p:cTn id="451" restart="whenNotActive" fill="hold" evtFilter="cancelBubble" nodeType="interactiveSeq">
                    <p:stCondLst>
                      <p:cond evt="onMediaBookmark" delay="0">
                        <p:tgtEl>
                          <p14:bmkTgt spid="6" bmkName="Charts_One_VF10259461400:02:38.6"/>
                        </p:tgtEl>
                      </p:cond>
                    </p:stCondLst>
                    <p:endSync evt="end" delay="0">
                      <p:rtn val="all"/>
                    </p:endSync>
                    <p:childTnLst>
                      <p:par>
                        <p:cTn id="452" fill="hold">
                          <p:stCondLst>
                            <p:cond delay="0"/>
                          </p:stCondLst>
                          <p:childTnLst>
                            <p:par>
                              <p:cTn id="453" fill="hold">
                                <p:stCondLst>
                                  <p:cond delay="0"/>
                                </p:stCondLst>
                                <p:childTnLst>
                                  <p:par>
                                    <p:cTn id="454" presetID="10" presetClass="exit" presetSubtype="0" fill="hold" grpId="1" nodeType="withEffect">
                                      <p:stCondLst>
                                        <p:cond delay="0"/>
                                      </p:stCondLst>
                                      <p:childTnLst>
                                        <p:animEffect transition="out" filter="fade">
                                          <p:cBhvr>
                                            <p:cTn id="455" dur="200"/>
                                            <p:tgtEl>
                                              <p:spTgt spid="43"/>
                                            </p:tgtEl>
                                          </p:cBhvr>
                                        </p:animEffect>
                                        <p:set>
                                          <p:cBhvr>
                                            <p:cTn id="456"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38.6"/>
                      </p:tgtEl>
                    </p:cond>
                  </p:nextCondLst>
                </p:seq>
                <p:seq concurrent="1" nextAc="seek">
                  <p:cTn id="457" restart="whenNotActive" fill="hold" evtFilter="cancelBubble" nodeType="interactiveSeq">
                    <p:stCondLst>
                      <p:cond evt="onMediaBookmark" delay="0">
                        <p:tgtEl>
                          <p14:bmkTgt spid="6" bmkName="Charts_One_VF10259461400:02:38.7"/>
                        </p:tgtEl>
                      </p:cond>
                    </p:stCondLst>
                    <p:endSync evt="end" delay="0">
                      <p:rtn val="all"/>
                    </p:endSync>
                    <p:childTnLst>
                      <p:par>
                        <p:cTn id="458" fill="hold">
                          <p:stCondLst>
                            <p:cond delay="0"/>
                          </p:stCondLst>
                          <p:childTnLst>
                            <p:par>
                              <p:cTn id="459" fill="hold">
                                <p:stCondLst>
                                  <p:cond delay="0"/>
                                </p:stCondLst>
                                <p:childTnLst>
                                  <p:par>
                                    <p:cTn id="460" presetID="10" presetClass="entr" presetSubtype="0" fill="hold" grpId="0" nodeType="withEffect">
                                      <p:stCondLst>
                                        <p:cond delay="0"/>
                                      </p:stCondLst>
                                      <p:childTnLst>
                                        <p:set>
                                          <p:cBhvr>
                                            <p:cTn id="461" dur="1" fill="hold">
                                              <p:stCondLst>
                                                <p:cond delay="0"/>
                                              </p:stCondLst>
                                            </p:cTn>
                                            <p:tgtEl>
                                              <p:spTgt spid="44"/>
                                            </p:tgtEl>
                                            <p:attrNameLst>
                                              <p:attrName>style.visibility</p:attrName>
                                            </p:attrNameLst>
                                          </p:cBhvr>
                                          <p:to>
                                            <p:strVal val="visible"/>
                                          </p:to>
                                        </p:set>
                                        <p:animEffect transition="in" filter="fade">
                                          <p:cBhvr>
                                            <p:cTn id="462" dur="200"/>
                                            <p:tgtEl>
                                              <p:spTgt spid="44"/>
                                            </p:tgtEl>
                                          </p:cBhvr>
                                        </p:animEffect>
                                      </p:childTnLst>
                                    </p:cTn>
                                  </p:par>
                                </p:childTnLst>
                              </p:cTn>
                            </p:par>
                          </p:childTnLst>
                        </p:cTn>
                      </p:par>
                    </p:childTnLst>
                  </p:cTn>
                  <p:nextCondLst>
                    <p:cond evt="onMediaBookmark" delay="0">
                      <p:tgtEl>
                        <p14:bmkTgt spid="6" bmkName="Charts_One_VF10259461400:02:38.7"/>
                      </p:tgtEl>
                    </p:cond>
                  </p:nextCondLst>
                </p:seq>
                <p:seq concurrent="1" nextAc="seek">
                  <p:cTn id="463" restart="whenNotActive" fill="hold" evtFilter="cancelBubble" nodeType="interactiveSeq">
                    <p:stCondLst>
                      <p:cond evt="onMediaBookmark" delay="0">
                        <p:tgtEl>
                          <p14:bmkTgt spid="6" bmkName="Charts_One_VF10259461400:02:43.6"/>
                        </p:tgtEl>
                      </p:cond>
                    </p:stCondLst>
                    <p:endSync evt="end" delay="0">
                      <p:rtn val="all"/>
                    </p:endSync>
                    <p:childTnLst>
                      <p:par>
                        <p:cTn id="464" fill="hold">
                          <p:stCondLst>
                            <p:cond delay="0"/>
                          </p:stCondLst>
                          <p:childTnLst>
                            <p:par>
                              <p:cTn id="465" fill="hold">
                                <p:stCondLst>
                                  <p:cond delay="0"/>
                                </p:stCondLst>
                                <p:childTnLst>
                                  <p:par>
                                    <p:cTn id="466" presetID="10" presetClass="exit" presetSubtype="0" fill="hold" grpId="1" nodeType="withEffect">
                                      <p:stCondLst>
                                        <p:cond delay="0"/>
                                      </p:stCondLst>
                                      <p:childTnLst>
                                        <p:animEffect transition="out" filter="fade">
                                          <p:cBhvr>
                                            <p:cTn id="467" dur="200"/>
                                            <p:tgtEl>
                                              <p:spTgt spid="44"/>
                                            </p:tgtEl>
                                          </p:cBhvr>
                                        </p:animEffect>
                                        <p:set>
                                          <p:cBhvr>
                                            <p:cTn id="468"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43.6"/>
                      </p:tgtEl>
                    </p:cond>
                  </p:nextCondLst>
                </p:seq>
                <p:seq concurrent="1" nextAc="seek">
                  <p:cTn id="469" restart="whenNotActive" fill="hold" evtFilter="cancelBubble" nodeType="interactiveSeq">
                    <p:stCondLst>
                      <p:cond evt="onMediaBookmark" delay="0">
                        <p:tgtEl>
                          <p14:bmkTgt spid="6" bmkName="Charts_One_VF10259461400:02:43.7"/>
                        </p:tgtEl>
                      </p:cond>
                    </p:stCondLst>
                    <p:endSync evt="end" delay="0">
                      <p:rtn val="all"/>
                    </p:endSync>
                    <p:childTnLst>
                      <p:par>
                        <p:cTn id="470" fill="hold">
                          <p:stCondLst>
                            <p:cond delay="0"/>
                          </p:stCondLst>
                          <p:childTnLst>
                            <p:par>
                              <p:cTn id="471" fill="hold">
                                <p:stCondLst>
                                  <p:cond delay="0"/>
                                </p:stCondLst>
                                <p:childTnLst>
                                  <p:par>
                                    <p:cTn id="472" presetID="10" presetClass="entr" presetSubtype="0" fill="hold" grpId="0" nodeType="withEffect">
                                      <p:stCondLst>
                                        <p:cond delay="0"/>
                                      </p:stCondLst>
                                      <p:childTnLst>
                                        <p:set>
                                          <p:cBhvr>
                                            <p:cTn id="473" dur="1" fill="hold">
                                              <p:stCondLst>
                                                <p:cond delay="0"/>
                                              </p:stCondLst>
                                            </p:cTn>
                                            <p:tgtEl>
                                              <p:spTgt spid="45"/>
                                            </p:tgtEl>
                                            <p:attrNameLst>
                                              <p:attrName>style.visibility</p:attrName>
                                            </p:attrNameLst>
                                          </p:cBhvr>
                                          <p:to>
                                            <p:strVal val="visible"/>
                                          </p:to>
                                        </p:set>
                                        <p:animEffect transition="in" filter="fade">
                                          <p:cBhvr>
                                            <p:cTn id="474" dur="200"/>
                                            <p:tgtEl>
                                              <p:spTgt spid="45"/>
                                            </p:tgtEl>
                                          </p:cBhvr>
                                        </p:animEffect>
                                      </p:childTnLst>
                                    </p:cTn>
                                  </p:par>
                                </p:childTnLst>
                              </p:cTn>
                            </p:par>
                          </p:childTnLst>
                        </p:cTn>
                      </p:par>
                    </p:childTnLst>
                  </p:cTn>
                  <p:nextCondLst>
                    <p:cond evt="onMediaBookmark" delay="0">
                      <p:tgtEl>
                        <p14:bmkTgt spid="6" bmkName="Charts_One_VF10259461400:02:43.7"/>
                      </p:tgtEl>
                    </p:cond>
                  </p:nextCondLst>
                </p:seq>
                <p:seq concurrent="1" nextAc="seek">
                  <p:cTn id="475" restart="whenNotActive" fill="hold" evtFilter="cancelBubble" nodeType="interactiveSeq">
                    <p:stCondLst>
                      <p:cond evt="onMediaBookmark" delay="0">
                        <p:tgtEl>
                          <p14:bmkTgt spid="6" bmkName="Charts_One_VF10259461400:02:48.5"/>
                        </p:tgtEl>
                      </p:cond>
                    </p:stCondLst>
                    <p:endSync evt="end" delay="0">
                      <p:rtn val="all"/>
                    </p:endSync>
                    <p:childTnLst>
                      <p:par>
                        <p:cTn id="476" fill="hold">
                          <p:stCondLst>
                            <p:cond delay="0"/>
                          </p:stCondLst>
                          <p:childTnLst>
                            <p:par>
                              <p:cTn id="477" fill="hold">
                                <p:stCondLst>
                                  <p:cond delay="0"/>
                                </p:stCondLst>
                                <p:childTnLst>
                                  <p:par>
                                    <p:cTn id="478" presetID="10" presetClass="exit" presetSubtype="0" fill="hold" grpId="1" nodeType="withEffect">
                                      <p:stCondLst>
                                        <p:cond delay="0"/>
                                      </p:stCondLst>
                                      <p:childTnLst>
                                        <p:animEffect transition="out" filter="fade">
                                          <p:cBhvr>
                                            <p:cTn id="479" dur="200"/>
                                            <p:tgtEl>
                                              <p:spTgt spid="45"/>
                                            </p:tgtEl>
                                          </p:cBhvr>
                                        </p:animEffect>
                                        <p:set>
                                          <p:cBhvr>
                                            <p:cTn id="480"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48.5"/>
                      </p:tgtEl>
                    </p:cond>
                  </p:nextCondLst>
                </p:seq>
                <p:seq concurrent="1" nextAc="seek">
                  <p:cTn id="481" restart="whenNotActive" fill="hold" evtFilter="cancelBubble" nodeType="interactiveSeq">
                    <p:stCondLst>
                      <p:cond evt="onMediaBookmark" delay="0">
                        <p:tgtEl>
                          <p14:bmkTgt spid="6" bmkName="Charts_One_VF10259461400:02:48.6"/>
                        </p:tgtEl>
                      </p:cond>
                    </p:stCondLst>
                    <p:endSync evt="end" delay="0">
                      <p:rtn val="all"/>
                    </p:endSync>
                    <p:childTnLst>
                      <p:par>
                        <p:cTn id="482" fill="hold">
                          <p:stCondLst>
                            <p:cond delay="0"/>
                          </p:stCondLst>
                          <p:childTnLst>
                            <p:par>
                              <p:cTn id="483" fill="hold">
                                <p:stCondLst>
                                  <p:cond delay="0"/>
                                </p:stCondLst>
                                <p:childTnLst>
                                  <p:par>
                                    <p:cTn id="484" presetID="10" presetClass="entr" presetSubtype="0" fill="hold" grpId="0" nodeType="withEffect">
                                      <p:stCondLst>
                                        <p:cond delay="0"/>
                                      </p:stCondLst>
                                      <p:childTnLst>
                                        <p:set>
                                          <p:cBhvr>
                                            <p:cTn id="485" dur="1" fill="hold">
                                              <p:stCondLst>
                                                <p:cond delay="0"/>
                                              </p:stCondLst>
                                            </p:cTn>
                                            <p:tgtEl>
                                              <p:spTgt spid="46"/>
                                            </p:tgtEl>
                                            <p:attrNameLst>
                                              <p:attrName>style.visibility</p:attrName>
                                            </p:attrNameLst>
                                          </p:cBhvr>
                                          <p:to>
                                            <p:strVal val="visible"/>
                                          </p:to>
                                        </p:set>
                                        <p:animEffect transition="in" filter="fade">
                                          <p:cBhvr>
                                            <p:cTn id="486" dur="200"/>
                                            <p:tgtEl>
                                              <p:spTgt spid="46"/>
                                            </p:tgtEl>
                                          </p:cBhvr>
                                        </p:animEffect>
                                      </p:childTnLst>
                                    </p:cTn>
                                  </p:par>
                                </p:childTnLst>
                              </p:cTn>
                            </p:par>
                          </p:childTnLst>
                        </p:cTn>
                      </p:par>
                    </p:childTnLst>
                  </p:cTn>
                  <p:nextCondLst>
                    <p:cond evt="onMediaBookmark" delay="0">
                      <p:tgtEl>
                        <p14:bmkTgt spid="6" bmkName="Charts_One_VF10259461400:02:48.6"/>
                      </p:tgtEl>
                    </p:cond>
                  </p:nextCondLst>
                </p:seq>
                <p:seq concurrent="1" nextAc="seek">
                  <p:cTn id="487" restart="whenNotActive" fill="hold" evtFilter="cancelBubble" nodeType="interactiveSeq">
                    <p:stCondLst>
                      <p:cond evt="onMediaBookmark" delay="0">
                        <p:tgtEl>
                          <p14:bmkTgt spid="6" bmkName="Charts_One_VF10259461400:02:54.0"/>
                        </p:tgtEl>
                      </p:cond>
                    </p:stCondLst>
                    <p:endSync evt="end" delay="0">
                      <p:rtn val="all"/>
                    </p:endSync>
                    <p:childTnLst>
                      <p:par>
                        <p:cTn id="488" fill="hold">
                          <p:stCondLst>
                            <p:cond delay="0"/>
                          </p:stCondLst>
                          <p:childTnLst>
                            <p:par>
                              <p:cTn id="489" fill="hold">
                                <p:stCondLst>
                                  <p:cond delay="0"/>
                                </p:stCondLst>
                                <p:childTnLst>
                                  <p:par>
                                    <p:cTn id="490" presetID="10" presetClass="exit" presetSubtype="0" fill="hold" grpId="1" nodeType="withEffect">
                                      <p:stCondLst>
                                        <p:cond delay="0"/>
                                      </p:stCondLst>
                                      <p:childTnLst>
                                        <p:animEffect transition="out" filter="fade">
                                          <p:cBhvr>
                                            <p:cTn id="491" dur="200"/>
                                            <p:tgtEl>
                                              <p:spTgt spid="46"/>
                                            </p:tgtEl>
                                          </p:cBhvr>
                                        </p:animEffect>
                                        <p:set>
                                          <p:cBhvr>
                                            <p:cTn id="492" dur="1" fill="hold">
                                              <p:stCondLst>
                                                <p:cond delay="1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54.0"/>
                      </p:tgtEl>
                    </p:cond>
                  </p:nextCondLst>
                </p:seq>
                <p:seq concurrent="1" nextAc="seek">
                  <p:cTn id="493" restart="whenNotActive" fill="hold" evtFilter="cancelBubble" nodeType="interactiveSeq">
                    <p:stCondLst>
                      <p:cond evt="onMediaBookmark" delay="0">
                        <p:tgtEl>
                          <p14:bmkTgt spid="6" bmkName="Charts_One_VF10259461400:02:54.1"/>
                        </p:tgtEl>
                      </p:cond>
                    </p:stCondLst>
                    <p:endSync evt="end" delay="0">
                      <p:rtn val="all"/>
                    </p:endSync>
                    <p:childTnLst>
                      <p:par>
                        <p:cTn id="494" fill="hold">
                          <p:stCondLst>
                            <p:cond delay="0"/>
                          </p:stCondLst>
                          <p:childTnLst>
                            <p:par>
                              <p:cTn id="495" fill="hold">
                                <p:stCondLst>
                                  <p:cond delay="0"/>
                                </p:stCondLst>
                                <p:childTnLst>
                                  <p:par>
                                    <p:cTn id="496" presetID="10" presetClass="entr" presetSubtype="0" fill="hold" grpId="0" nodeType="withEffect">
                                      <p:stCondLst>
                                        <p:cond delay="0"/>
                                      </p:stCondLst>
                                      <p:childTnLst>
                                        <p:set>
                                          <p:cBhvr>
                                            <p:cTn id="497" dur="1" fill="hold">
                                              <p:stCondLst>
                                                <p:cond delay="0"/>
                                              </p:stCondLst>
                                            </p:cTn>
                                            <p:tgtEl>
                                              <p:spTgt spid="47"/>
                                            </p:tgtEl>
                                            <p:attrNameLst>
                                              <p:attrName>style.visibility</p:attrName>
                                            </p:attrNameLst>
                                          </p:cBhvr>
                                          <p:to>
                                            <p:strVal val="visible"/>
                                          </p:to>
                                        </p:set>
                                        <p:animEffect transition="in" filter="fade">
                                          <p:cBhvr>
                                            <p:cTn id="498" dur="200"/>
                                            <p:tgtEl>
                                              <p:spTgt spid="47"/>
                                            </p:tgtEl>
                                          </p:cBhvr>
                                        </p:animEffect>
                                      </p:childTnLst>
                                    </p:cTn>
                                  </p:par>
                                </p:childTnLst>
                              </p:cTn>
                            </p:par>
                          </p:childTnLst>
                        </p:cTn>
                      </p:par>
                    </p:childTnLst>
                  </p:cTn>
                  <p:nextCondLst>
                    <p:cond evt="onMediaBookmark" delay="0">
                      <p:tgtEl>
                        <p14:bmkTgt spid="6" bmkName="Charts_One_VF10259461400:02:54.1"/>
                      </p:tgtEl>
                    </p:cond>
                  </p:nextCondLst>
                </p:seq>
                <p:seq concurrent="1" nextAc="seek">
                  <p:cTn id="499" restart="whenNotActive" fill="hold" evtFilter="cancelBubble" nodeType="interactiveSeq">
                    <p:stCondLst>
                      <p:cond evt="onMediaBookmark" delay="0">
                        <p:tgtEl>
                          <p14:bmkTgt spid="6" bmkName="Charts_One_VF10259461400:02:57.1"/>
                        </p:tgtEl>
                      </p:cond>
                    </p:stCondLst>
                    <p:endSync evt="end" delay="0">
                      <p:rtn val="all"/>
                    </p:endSync>
                    <p:childTnLst>
                      <p:par>
                        <p:cTn id="500" fill="hold">
                          <p:stCondLst>
                            <p:cond delay="0"/>
                          </p:stCondLst>
                          <p:childTnLst>
                            <p:par>
                              <p:cTn id="501" fill="hold">
                                <p:stCondLst>
                                  <p:cond delay="0"/>
                                </p:stCondLst>
                                <p:childTnLst>
                                  <p:par>
                                    <p:cTn id="502" presetID="10" presetClass="exit" presetSubtype="0" fill="hold" grpId="1" nodeType="withEffect">
                                      <p:stCondLst>
                                        <p:cond delay="0"/>
                                      </p:stCondLst>
                                      <p:childTnLst>
                                        <p:animEffect transition="out" filter="fade">
                                          <p:cBhvr>
                                            <p:cTn id="503" dur="200"/>
                                            <p:tgtEl>
                                              <p:spTgt spid="47"/>
                                            </p:tgtEl>
                                          </p:cBhvr>
                                        </p:animEffect>
                                        <p:set>
                                          <p:cBhvr>
                                            <p:cTn id="504" dur="1" fill="hold">
                                              <p:stCondLst>
                                                <p:cond delay="1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2:57.1"/>
                      </p:tgtEl>
                    </p:cond>
                  </p:nextCondLst>
                </p:seq>
                <p:seq concurrent="1" nextAc="seek">
                  <p:cTn id="505" restart="whenNotActive" fill="hold" evtFilter="cancelBubble" nodeType="interactiveSeq">
                    <p:stCondLst>
                      <p:cond evt="onMediaBookmark" delay="0">
                        <p:tgtEl>
                          <p14:bmkTgt spid="6" bmkName="Charts_One_VF10259461400:02:57.2"/>
                        </p:tgtEl>
                      </p:cond>
                    </p:stCondLst>
                    <p:endSync evt="end" delay="0">
                      <p:rtn val="all"/>
                    </p:endSync>
                    <p:childTnLst>
                      <p:par>
                        <p:cTn id="506" fill="hold">
                          <p:stCondLst>
                            <p:cond delay="0"/>
                          </p:stCondLst>
                          <p:childTnLst>
                            <p:par>
                              <p:cTn id="507" fill="hold">
                                <p:stCondLst>
                                  <p:cond delay="0"/>
                                </p:stCondLst>
                                <p:childTnLst>
                                  <p:par>
                                    <p:cTn id="508" presetID="10" presetClass="entr" presetSubtype="0" fill="hold" grpId="0" nodeType="withEffect">
                                      <p:stCondLst>
                                        <p:cond delay="0"/>
                                      </p:stCondLst>
                                      <p:childTnLst>
                                        <p:set>
                                          <p:cBhvr>
                                            <p:cTn id="509" dur="1" fill="hold">
                                              <p:stCondLst>
                                                <p:cond delay="0"/>
                                              </p:stCondLst>
                                            </p:cTn>
                                            <p:tgtEl>
                                              <p:spTgt spid="48"/>
                                            </p:tgtEl>
                                            <p:attrNameLst>
                                              <p:attrName>style.visibility</p:attrName>
                                            </p:attrNameLst>
                                          </p:cBhvr>
                                          <p:to>
                                            <p:strVal val="visible"/>
                                          </p:to>
                                        </p:set>
                                        <p:animEffect transition="in" filter="fade">
                                          <p:cBhvr>
                                            <p:cTn id="510" dur="200"/>
                                            <p:tgtEl>
                                              <p:spTgt spid="48"/>
                                            </p:tgtEl>
                                          </p:cBhvr>
                                        </p:animEffect>
                                      </p:childTnLst>
                                    </p:cTn>
                                  </p:par>
                                </p:childTnLst>
                              </p:cTn>
                            </p:par>
                          </p:childTnLst>
                        </p:cTn>
                      </p:par>
                    </p:childTnLst>
                  </p:cTn>
                  <p:nextCondLst>
                    <p:cond evt="onMediaBookmark" delay="0">
                      <p:tgtEl>
                        <p14:bmkTgt spid="6" bmkName="Charts_One_VF10259461400:02:57.2"/>
                      </p:tgtEl>
                    </p:cond>
                  </p:nextCondLst>
                </p:seq>
                <p:seq concurrent="1" nextAc="seek">
                  <p:cTn id="511" restart="whenNotActive" fill="hold" evtFilter="cancelBubble" nodeType="interactiveSeq">
                    <p:stCondLst>
                      <p:cond evt="onMediaBookmark" delay="0">
                        <p:tgtEl>
                          <p14:bmkTgt spid="6" bmkName="Charts_One_VF10259461400:03:05.4"/>
                        </p:tgtEl>
                      </p:cond>
                    </p:stCondLst>
                    <p:endSync evt="end" delay="0">
                      <p:rtn val="all"/>
                    </p:endSync>
                    <p:childTnLst>
                      <p:par>
                        <p:cTn id="512" fill="hold">
                          <p:stCondLst>
                            <p:cond delay="0"/>
                          </p:stCondLst>
                          <p:childTnLst>
                            <p:par>
                              <p:cTn id="513" fill="hold">
                                <p:stCondLst>
                                  <p:cond delay="0"/>
                                </p:stCondLst>
                                <p:childTnLst>
                                  <p:par>
                                    <p:cTn id="514" presetID="10" presetClass="exit" presetSubtype="0" fill="hold" grpId="1" nodeType="withEffect">
                                      <p:stCondLst>
                                        <p:cond delay="0"/>
                                      </p:stCondLst>
                                      <p:childTnLst>
                                        <p:animEffect transition="out" filter="fade">
                                          <p:cBhvr>
                                            <p:cTn id="515" dur="200"/>
                                            <p:tgtEl>
                                              <p:spTgt spid="48"/>
                                            </p:tgtEl>
                                          </p:cBhvr>
                                        </p:animEffect>
                                        <p:set>
                                          <p:cBhvr>
                                            <p:cTn id="516"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6" bmkName="Charts_One_VF10259461400:03:05.4"/>
                      </p:tgtEl>
                    </p:cond>
                  </p:nextCondLst>
                </p:seq>
              </p:childTnLst>
            </p:cTn>
          </p:par>
        </p:tnLst>
        <p:bldLst>
          <p:bldP spid="7" grpId="0" build="p"/>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52400"/>
            <a:ext cx="7162800" cy="609600"/>
          </a:xfrm>
        </p:spPr>
        <p:txBody>
          <a:bodyPr>
            <a:normAutofit fontScale="90000"/>
          </a:bodyPr>
          <a:lstStyle/>
          <a:p>
            <a:pPr algn="ctr" defTabSz="914400">
              <a:spcBef>
                <a:spcPts val="0"/>
              </a:spcBef>
              <a:buNone/>
            </a:pPr>
            <a:r>
              <a:rPr lang="de-DE" sz="3200" b="0" i="0" noProof="0" dirty="0" smtClean="0">
                <a:latin typeface="Segoe Light"/>
                <a:ea typeface="+mj-ea"/>
                <a:cs typeface="+mj-cs"/>
              </a:rPr>
              <a:t>Darstellung von Kalkulationstabellendaten im Diagramm</a:t>
            </a:r>
            <a:endParaRPr lang="de-DE" sz="3200" b="0" i="0" noProof="0" dirty="0">
              <a:latin typeface="Segoe Light"/>
              <a:ea typeface="+mj-ea"/>
              <a:cs typeface="+mj-cs"/>
            </a:endParaRPr>
          </a:p>
        </p:txBody>
      </p:sp>
      <p:sp>
        <p:nvSpPr>
          <p:cNvPr id="2" name="Footer Placeholder 1"/>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7" name="Text Placeholder 6"/>
          <p:cNvSpPr>
            <a:spLocks noGrp="1"/>
          </p:cNvSpPr>
          <p:nvPr>
            <p:ph type="body" sz="quarter" idx="13"/>
          </p:nvPr>
        </p:nvSpPr>
        <p:spPr>
          <a:xfrm>
            <a:off x="838200" y="5638800"/>
            <a:ext cx="7315200" cy="685800"/>
          </a:xfrm>
        </p:spPr>
        <p:txBody>
          <a:bodyPr/>
          <a:lstStyle/>
          <a:p>
            <a:pPr marL="0" marR="0" indent="0" algn="l" defTabSz="914400">
              <a:lnSpc>
                <a:spcPct val="100000"/>
              </a:lnSpc>
              <a:spcBef>
                <a:spcPts val="336"/>
              </a:spcBef>
              <a:buNone/>
            </a:pPr>
            <a:r>
              <a:rPr lang="de-DE" sz="1400" b="0" i="0" noProof="0" dirty="0" smtClean="0">
                <a:solidFill>
                  <a:schemeClr val="bg1">
                    <a:lumMod val="50000"/>
                  </a:schemeClr>
                </a:solidFill>
                <a:latin typeface="Segoe UI"/>
                <a:cs typeface="Segoe UI"/>
              </a:rPr>
              <a:t>Zeigen Sie mit der Maus in den unteren Bereich des Videos, um die Videosteuerelemente anzuzeigen. Ziehen Sie den Schieberegler entlang der Statusanzeige, oder klicken Sie auf die Statusleiste, um das Video vor- oder zurückzuspulen.</a:t>
            </a:r>
          </a:p>
          <a:p>
            <a:pPr marL="0" marR="0" indent="0" algn="l" defTabSz="914400">
              <a:lnSpc>
                <a:spcPct val="100000"/>
              </a:lnSpc>
              <a:spcBef>
                <a:spcPts val="0"/>
              </a:spcBef>
              <a:buNone/>
            </a:pPr>
            <a:endParaRPr lang="de-DE" noProof="0" dirty="0" smtClean="0"/>
          </a:p>
        </p:txBody>
      </p:sp>
      <p:pic>
        <p:nvPicPr>
          <p:cNvPr id="6" name="Charts Two_VF102594619.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Two_VF10259461900:00:00.0" time="0"/>
                    <p14:bmk name="Charts Two_VF10259461900:00:05.5" time="5500"/>
                    <p14:bmk name="Charts Two_VF10259461900:00:05.6" time="5600"/>
                    <p14:bmk name="Charts Two_VF10259461900:00:09.1" time="9100"/>
                    <p14:bmk name="Charts Two_VF10259461900:00:09.2" time="9200"/>
                    <p14:bmk name="Charts Two_VF10259461900:00:15.1" time="15100"/>
                    <p14:bmk name="Charts Two_VF10259461900:00:15.2" time="15200"/>
                    <p14:bmk name="Charts Two_VF10259461900:00:20.4" time="20467"/>
                    <p14:bmk name="Charts Two_VF10259461900:00:20.5" time="20567"/>
                    <p14:bmk name="Charts Two_VF10259461900:00:27.0" time="27033"/>
                    <p14:bmk name="Charts Two_VF10259461900:00:27.1" time="27133"/>
                    <p14:bmk name="Charts Two_VF10259461900:00:30.8" time="30833"/>
                    <p14:bmk name="Charts Two_VF10259461900:00:30.9" time="30933"/>
                    <p14:bmk name="Charts Two_VF10259461900:00:36.6" time="36633"/>
                    <p14:bmk name="Charts Two_VF10259461900:00:36.7" time="36733"/>
                    <p14:bmk name="Charts Two_VF10259461900:00:40.1" time="40167"/>
                    <p14:bmk name="Charts Two_VF10259461900:00:40.2" time="40267"/>
                    <p14:bmk name="Charts Two_VF10259461900:00:44.3" time="44300"/>
                    <p14:bmk name="Charts Two_VF10259461900:00:44.4" time="44400"/>
                    <p14:bmk name="Charts Two_VF10259461900:00:51.5" time="51567"/>
                    <p14:bmk name="Charts Two_VF10259461900:00:51.6" time="51667"/>
                    <p14:bmk name="Charts Two_VF10259461900:00:58.2" time="58233"/>
                    <p14:bmk name="Charts Two_VF10259461900:00:58.3" time="58333"/>
                    <p14:bmk name="Charts Two_VF10259461900:01:02.6" time="62600"/>
                    <p14:bmk name="Charts Two_VF10259461900:01:02.7" time="62700"/>
                    <p14:bmk name="Charts Two_VF10259461900:01:06.6" time="66633"/>
                    <p14:bmk name="Charts Two_VF10259461900:01:06.7" time="66733"/>
                    <p14:bmk name="Charts Two_VF10259461900:01:11.3" time="71300"/>
                    <p14:bmk name="Charts Two_VF10259461900:01:11.4" time="71400"/>
                    <p14:bmk name="Charts Two_VF10259461900:01:19.3" time="79367"/>
                    <p14:bmk name="Charts Two_VF10259461900:01:19.4" time="79467"/>
                    <p14:bmk name="Charts Two_VF10259461900:01:24.2" time="84200"/>
                    <p14:bmk name="Charts Two_VF10259461900:01:24.3" time="84300"/>
                    <p14:bmk name="Charts Two_VF10259461900:01:30.5" time="90500"/>
                  </p14:bmkLst>
                </p14:media>
              </p:ext>
            </p:extLst>
          </p:nvPr>
        </p:nvPicPr>
        <p:blipFill>
          <a:blip r:embed="rId24"/>
          <a:stretch>
            <a:fillRect/>
          </a:stretch>
        </p:blipFill>
        <p:spPr>
          <a:xfrm>
            <a:off x="1524000" y="992188"/>
            <a:ext cx="5943600" cy="4457700"/>
          </a:xfrm>
        </p:spPr>
      </p:pic>
      <p:sp>
        <p:nvSpPr>
          <p:cNvPr id="5" name="Charts Two_VF10259461900:00:00.0-00:00:00.0"/>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t>
            </a:r>
            <a:endParaRPr lang="en-US">
              <a:solidFill>
                <a:srgbClr val="FFFFFF"/>
              </a:solidFill>
              <a:latin typeface="Calibri"/>
            </a:endParaRPr>
          </a:p>
        </p:txBody>
      </p:sp>
      <p:sp>
        <p:nvSpPr>
          <p:cNvPr id="8" name="Charts Two_VF102594619Indiesem00:00:00.0-00:00:05.5"/>
          <p:cNvSpPr txBox="1"/>
          <p:nvPr>
            <p:custDataLst>
              <p:tags r:id="rId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In diesem Diagramm werden die Daten aus den einzelnen Tabellenblattzellen als Säule dargestellt.</a:t>
            </a:r>
            <a:endParaRPr lang="en-US">
              <a:solidFill>
                <a:srgbClr val="FFFFFF"/>
              </a:solidFill>
              <a:latin typeface="Calibri"/>
            </a:endParaRPr>
          </a:p>
        </p:txBody>
      </p:sp>
      <p:sp>
        <p:nvSpPr>
          <p:cNvPr id="9" name="Charts Two_VF102594619Hiersind00:00:05.6-00:00:09.1"/>
          <p:cNvSpPr txBox="1"/>
          <p:nvPr>
            <p:custDataLst>
              <p:tags r:id="rId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Hier sind neun Zellen mit Daten, und hier sind neun Säulen.</a:t>
            </a:r>
            <a:endParaRPr lang="en-US">
              <a:solidFill>
                <a:srgbClr val="FFFFFF"/>
              </a:solidFill>
              <a:latin typeface="Calibri"/>
            </a:endParaRPr>
          </a:p>
        </p:txBody>
      </p:sp>
      <p:sp>
        <p:nvSpPr>
          <p:cNvPr id="10" name="Charts Two_VF102594619DieDaten00:00:09.2-00:00:15.1"/>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 Daten für die einzelnen Verkäufer werden in jeweils drei verschiedenen Säulen – eine für jeden Monat – dargestellt.</a:t>
            </a:r>
            <a:endParaRPr lang="en-US">
              <a:solidFill>
                <a:srgbClr val="FFFFFF"/>
              </a:solidFill>
              <a:latin typeface="Calibri"/>
            </a:endParaRPr>
          </a:p>
        </p:txBody>
      </p:sp>
      <p:sp>
        <p:nvSpPr>
          <p:cNvPr id="11" name="Charts Two_VF102594619DieHöhe00:00:15.2-00:00:20.4"/>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 Höhe der einzelnen Säulen verhält sich proportional zum Wert in der Zelle, die dargestellt wird.</a:t>
            </a:r>
            <a:endParaRPr lang="en-US">
              <a:solidFill>
                <a:srgbClr val="FFFFFF"/>
              </a:solidFill>
              <a:latin typeface="Calibri"/>
            </a:endParaRPr>
          </a:p>
        </p:txBody>
      </p:sp>
      <p:sp>
        <p:nvSpPr>
          <p:cNvPr id="12" name="Charts Two_VF102594619DieDiagrammlegende00:00:20.5-00:00:27.0"/>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 Diagrammlegende rechts, die anhand der Titel der Zeilen, also den Namen der Verkäufer, erstellt wird,</a:t>
            </a:r>
            <a:endParaRPr lang="en-US">
              <a:solidFill>
                <a:srgbClr val="FFFFFF"/>
              </a:solidFill>
              <a:latin typeface="Calibri"/>
            </a:endParaRPr>
          </a:p>
        </p:txBody>
      </p:sp>
      <p:sp>
        <p:nvSpPr>
          <p:cNvPr id="13" name="Charts Two_VF102594619gibtAuskunft00:00:27.1-00:00:30.8"/>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gibt Auskunft darüber, welche Farbe für die einzelnen Verkäufer steht.</a:t>
            </a:r>
            <a:endParaRPr lang="en-US">
              <a:solidFill>
                <a:srgbClr val="FFFFFF"/>
              </a:solidFill>
              <a:latin typeface="Calibri"/>
            </a:endParaRPr>
          </a:p>
        </p:txBody>
      </p:sp>
      <p:sp>
        <p:nvSpPr>
          <p:cNvPr id="14" name="Charts Two_VF102594619DieTitel00:00:30.9-00:00:36.6"/>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 Titel der Spalten, nämlich der jeweilige Monat, befinden sich unten im Diagramm.</a:t>
            </a:r>
            <a:endParaRPr lang="en-US">
              <a:solidFill>
                <a:srgbClr val="FFFFFF"/>
              </a:solidFill>
              <a:latin typeface="Calibri"/>
            </a:endParaRPr>
          </a:p>
        </p:txBody>
      </p:sp>
      <p:sp>
        <p:nvSpPr>
          <p:cNvPr id="15" name="Charts Two_VF102594619DiesesDiagramm00:00:36.7-00:00:40.1"/>
          <p:cNvSpPr txBox="1"/>
          <p:nvPr>
            <p:custDataLst>
              <p:tags r:id="rId1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Dieses Diagramm weist zwei Achsen auf: Links befindet sich</a:t>
            </a:r>
            <a:endParaRPr lang="en-US">
              <a:solidFill>
                <a:srgbClr val="FFFFFF"/>
              </a:solidFill>
              <a:latin typeface="Calibri"/>
            </a:endParaRPr>
          </a:p>
        </p:txBody>
      </p:sp>
      <p:sp>
        <p:nvSpPr>
          <p:cNvPr id="16" name="Charts Two_VF102594619dievertikale00:00:40.2-00:00:44.3"/>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 vertikale Achse, die auch als Größen- oder Y-Achse bezeichnet wird.</a:t>
            </a:r>
            <a:endParaRPr lang="en-US">
              <a:solidFill>
                <a:srgbClr val="FFFFFF"/>
              </a:solidFill>
              <a:latin typeface="Calibri"/>
            </a:endParaRPr>
          </a:p>
        </p:txBody>
      </p:sp>
      <p:sp>
        <p:nvSpPr>
          <p:cNvPr id="17" name="Charts Two_VF102594619DieseAchse00:00:44.4-00:00:51.5"/>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 Achse weist eine Skala mit Zahlen auf, mittels derer die jeweilige Höhe einer Säule interpretiert werden kann.</a:t>
            </a:r>
            <a:endParaRPr lang="en-US">
              <a:solidFill>
                <a:srgbClr val="FFFFFF"/>
              </a:solidFill>
              <a:latin typeface="Calibri"/>
            </a:endParaRPr>
          </a:p>
        </p:txBody>
      </p:sp>
      <p:sp>
        <p:nvSpPr>
          <p:cNvPr id="18" name="Charts Two_VF102594619DieMonate00:00:51.6-00:00:58.2"/>
          <p:cNvSpPr txBox="1"/>
          <p:nvPr>
            <p:custDataLst>
              <p:tags r:id="rId1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 Monate befinden sich auf der horizontalen Achse unten. Diese wird auch als Rubriken- oder X-Achse bezeichnet.</a:t>
            </a:r>
            <a:endParaRPr lang="en-US">
              <a:solidFill>
                <a:srgbClr val="FFFFFF"/>
              </a:solidFill>
              <a:latin typeface="Calibri"/>
            </a:endParaRPr>
          </a:p>
        </p:txBody>
      </p:sp>
      <p:sp>
        <p:nvSpPr>
          <p:cNvPr id="19" name="Charts Two_VF102594619Übrigens:Änderungen,00:00:58.3-00:01:02.6"/>
          <p:cNvSpPr txBox="1"/>
          <p:nvPr>
            <p:custDataLst>
              <p:tags r:id="rId1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Übrigens: Änderungen, die ich an den Daten im Tabellenblatt nach</a:t>
            </a:r>
            <a:endParaRPr lang="en-US">
              <a:solidFill>
                <a:srgbClr val="FFFFFF"/>
              </a:solidFill>
              <a:latin typeface="Calibri"/>
            </a:endParaRPr>
          </a:p>
        </p:txBody>
      </p:sp>
      <p:sp>
        <p:nvSpPr>
          <p:cNvPr id="20" name="Charts Two_VF102594619Erstellungdes00:01:02.7-00:01:06.6"/>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Erstellung des Diagramms vornehme, werden im Diagramm direkt wiedergegeben.</a:t>
            </a:r>
            <a:endParaRPr lang="en-US">
              <a:solidFill>
                <a:srgbClr val="FFFFFF"/>
              </a:solidFill>
              <a:latin typeface="Calibri"/>
            </a:endParaRPr>
          </a:p>
        </p:txBody>
      </p:sp>
      <p:sp>
        <p:nvSpPr>
          <p:cNvPr id="21" name="Charts Two_VF102594619Ichändere00:01:06.7-00:01:11.3"/>
          <p:cNvSpPr txBox="1"/>
          <p:nvPr>
            <p:custDataLst>
              <p:tags r:id="rId1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Ich ändere die Zahl in B4 von 175 in 700.</a:t>
            </a:r>
            <a:endParaRPr lang="en-US">
              <a:solidFill>
                <a:srgbClr val="FFFFFF"/>
              </a:solidFill>
              <a:latin typeface="Calibri"/>
            </a:endParaRPr>
          </a:p>
        </p:txBody>
      </p:sp>
      <p:sp>
        <p:nvSpPr>
          <p:cNvPr id="22" name="Charts Two_VF102594619AchtenSie00:01:11.4-00:01:19.3"/>
          <p:cNvSpPr txBox="1"/>
          <p:nvPr>
            <p:custDataLst>
              <p:tags r:id="rId1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Achten Sie auf das Diagramm, wenn ich nun EINGABE drücke ... Wie Sie sehen, wächst die Säule für Alexander im Januar.</a:t>
            </a:r>
            <a:endParaRPr lang="en-US">
              <a:solidFill>
                <a:srgbClr val="FFFFFF"/>
              </a:solidFill>
              <a:latin typeface="Calibri"/>
            </a:endParaRPr>
          </a:p>
        </p:txBody>
      </p:sp>
      <p:sp>
        <p:nvSpPr>
          <p:cNvPr id="23" name="Charts Two_VF102594619Auchdie00:01:19.4-00:01:24.2"/>
          <p:cNvSpPr txBox="1"/>
          <p:nvPr>
            <p:custDataLst>
              <p:tags r:id="rId2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Auch die Werte auf der vertikalen Achse wurden geändert: Die Skala reicht nun</a:t>
            </a:r>
            <a:endParaRPr lang="en-US">
              <a:solidFill>
                <a:srgbClr val="FFFFFF"/>
              </a:solidFill>
              <a:latin typeface="Calibri"/>
            </a:endParaRPr>
          </a:p>
        </p:txBody>
      </p:sp>
      <p:sp>
        <p:nvSpPr>
          <p:cNvPr id="24" name="Charts Two_VF102594619nichtmehr00:01:24.3-00:01:30.5"/>
          <p:cNvSpPr txBox="1"/>
          <p:nvPr>
            <p:custDataLst>
              <p:tags r:id="rId21"/>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nicht mehr bis 600, sondern bis 800, damit dem höheren Wert Rechnung getragen wird, der den Daten hinzugefügt wurde.</a:t>
            </a:r>
            <a:endParaRPr lang="en-US">
              <a:solidFill>
                <a:srgbClr val="FFFFFF"/>
              </a:solidFill>
              <a:latin typeface="Calibri"/>
            </a:endParaRPr>
          </a:p>
        </p:txBody>
      </p:sp>
    </p:spTree>
    <p:extLst>
      <p:ext uri="{BB962C8B-B14F-4D97-AF65-F5344CB8AC3E}">
        <p14:creationId xmlns:p14="http://schemas.microsoft.com/office/powerpoint/2010/main" val="326758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Charts Two_VF102594619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
                                            <p:tgtEl>
                                              <p:spTgt spid="5"/>
                                            </p:tgtEl>
                                          </p:cBhvr>
                                        </p:animEffect>
                                      </p:childTnLst>
                                    </p:cTn>
                                  </p:par>
                                  <p:par>
                                    <p:cTn id="22" presetID="10" presetClass="exit" presetSubtype="0" fill="hold" grpId="1" nodeType="withEffect">
                                      <p:stCondLst>
                                        <p:cond delay="0"/>
                                      </p:stCondLst>
                                      <p:childTnLst>
                                        <p:animEffect transition="out" filter="fade">
                                          <p:cBhvr>
                                            <p:cTn id="23" dur="200"/>
                                            <p:tgtEl>
                                              <p:spTgt spid="5"/>
                                            </p:tgtEl>
                                          </p:cBhvr>
                                        </p:animEffect>
                                        <p:set>
                                          <p:cBhvr>
                                            <p:cTn id="24" dur="1" fill="hold">
                                              <p:stCondLst>
                                                <p:cond delay="1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
                                            <p:tgtEl>
                                              <p:spTgt spid="8"/>
                                            </p:tgtEl>
                                          </p:cBhvr>
                                        </p:animEffect>
                                      </p:childTnLst>
                                    </p:cTn>
                                  </p:par>
                                </p:childTnLst>
                              </p:cTn>
                            </p:par>
                          </p:childTnLst>
                        </p:cTn>
                      </p:par>
                    </p:childTnLst>
                  </p:cTn>
                  <p:nextCondLst>
                    <p:cond evt="onMediaBookmark" delay="0">
                      <p:tgtEl>
                        <p14:bmkTgt spid="6" bmkName="Charts Two_VF10259461900:00:00.0"/>
                      </p:tgtEl>
                    </p:cond>
                  </p:nextCondLst>
                </p:seq>
                <p:seq concurrent="1" nextAc="seek">
                  <p:cTn id="28" restart="whenNotActive" fill="hold" evtFilter="cancelBubble" nodeType="interactiveSeq">
                    <p:stCondLst>
                      <p:cond evt="onMediaBookmark" delay="0">
                        <p:tgtEl>
                          <p14:bmkTgt spid="6" bmkName="Charts Two_VF10259461900:00:05.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8"/>
                                            </p:tgtEl>
                                          </p:cBhvr>
                                        </p:animEffect>
                                        <p:set>
                                          <p:cBhvr>
                                            <p:cTn id="33"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05.5"/>
                      </p:tgtEl>
                    </p:cond>
                  </p:nextCondLst>
                </p:seq>
                <p:seq concurrent="1" nextAc="seek">
                  <p:cTn id="34" restart="whenNotActive" fill="hold" evtFilter="cancelBubble" nodeType="interactiveSeq">
                    <p:stCondLst>
                      <p:cond evt="onMediaBookmark" delay="0">
                        <p:tgtEl>
                          <p14:bmkTgt spid="6" bmkName="Charts Two_VF10259461900:00:05.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
                                            <p:tgtEl>
                                              <p:spTgt spid="9"/>
                                            </p:tgtEl>
                                          </p:cBhvr>
                                        </p:animEffect>
                                      </p:childTnLst>
                                    </p:cTn>
                                  </p:par>
                                </p:childTnLst>
                              </p:cTn>
                            </p:par>
                          </p:childTnLst>
                        </p:cTn>
                      </p:par>
                    </p:childTnLst>
                  </p:cTn>
                  <p:nextCondLst>
                    <p:cond evt="onMediaBookmark" delay="0">
                      <p:tgtEl>
                        <p14:bmkTgt spid="6" bmkName="Charts Two_VF10259461900:00:05.6"/>
                      </p:tgtEl>
                    </p:cond>
                  </p:nextCondLst>
                </p:seq>
                <p:seq concurrent="1" nextAc="seek">
                  <p:cTn id="40" restart="whenNotActive" fill="hold" evtFilter="cancelBubble" nodeType="interactiveSeq">
                    <p:stCondLst>
                      <p:cond evt="onMediaBookmark" delay="0">
                        <p:tgtEl>
                          <p14:bmkTgt spid="6" bmkName="Charts Two_VF10259461900:00:09.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9"/>
                                            </p:tgtEl>
                                          </p:cBhvr>
                                        </p:animEffect>
                                        <p:set>
                                          <p:cBhvr>
                                            <p:cTn id="45"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09.1"/>
                      </p:tgtEl>
                    </p:cond>
                  </p:nextCondLst>
                </p:seq>
                <p:seq concurrent="1" nextAc="seek">
                  <p:cTn id="46" restart="whenNotActive" fill="hold" evtFilter="cancelBubble" nodeType="interactiveSeq">
                    <p:stCondLst>
                      <p:cond evt="onMediaBookmark" delay="0">
                        <p:tgtEl>
                          <p14:bmkTgt spid="6" bmkName="Charts Two_VF10259461900:00:09.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00"/>
                                            <p:tgtEl>
                                              <p:spTgt spid="10"/>
                                            </p:tgtEl>
                                          </p:cBhvr>
                                        </p:animEffect>
                                      </p:childTnLst>
                                    </p:cTn>
                                  </p:par>
                                </p:childTnLst>
                              </p:cTn>
                            </p:par>
                          </p:childTnLst>
                        </p:cTn>
                      </p:par>
                    </p:childTnLst>
                  </p:cTn>
                  <p:nextCondLst>
                    <p:cond evt="onMediaBookmark" delay="0">
                      <p:tgtEl>
                        <p14:bmkTgt spid="6" bmkName="Charts Two_VF10259461900:00:09.2"/>
                      </p:tgtEl>
                    </p:cond>
                  </p:nextCondLst>
                </p:seq>
                <p:seq concurrent="1" nextAc="seek">
                  <p:cTn id="52" restart="whenNotActive" fill="hold" evtFilter="cancelBubble" nodeType="interactiveSeq">
                    <p:stCondLst>
                      <p:cond evt="onMediaBookmark" delay="0">
                        <p:tgtEl>
                          <p14:bmkTgt spid="6" bmkName="Charts Two_VF10259461900:00:15.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0"/>
                                            </p:tgtEl>
                                          </p:cBhvr>
                                        </p:animEffect>
                                        <p:set>
                                          <p:cBhvr>
                                            <p:cTn id="57"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15.1"/>
                      </p:tgtEl>
                    </p:cond>
                  </p:nextCondLst>
                </p:seq>
                <p:seq concurrent="1" nextAc="seek">
                  <p:cTn id="58" restart="whenNotActive" fill="hold" evtFilter="cancelBubble" nodeType="interactiveSeq">
                    <p:stCondLst>
                      <p:cond evt="onMediaBookmark" delay="0">
                        <p:tgtEl>
                          <p14:bmkTgt spid="6" bmkName="Charts Two_VF10259461900:00:15.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
                                            <p:tgtEl>
                                              <p:spTgt spid="11"/>
                                            </p:tgtEl>
                                          </p:cBhvr>
                                        </p:animEffect>
                                      </p:childTnLst>
                                    </p:cTn>
                                  </p:par>
                                </p:childTnLst>
                              </p:cTn>
                            </p:par>
                          </p:childTnLst>
                        </p:cTn>
                      </p:par>
                    </p:childTnLst>
                  </p:cTn>
                  <p:nextCondLst>
                    <p:cond evt="onMediaBookmark" delay="0">
                      <p:tgtEl>
                        <p14:bmkTgt spid="6" bmkName="Charts Two_VF10259461900:00:15.2"/>
                      </p:tgtEl>
                    </p:cond>
                  </p:nextCondLst>
                </p:seq>
                <p:seq concurrent="1" nextAc="seek">
                  <p:cTn id="64" restart="whenNotActive" fill="hold" evtFilter="cancelBubble" nodeType="interactiveSeq">
                    <p:stCondLst>
                      <p:cond evt="onMediaBookmark" delay="0">
                        <p:tgtEl>
                          <p14:bmkTgt spid="6" bmkName="Charts Two_VF10259461900:00:20.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1"/>
                                            </p:tgtEl>
                                          </p:cBhvr>
                                        </p:animEffect>
                                        <p:set>
                                          <p:cBhvr>
                                            <p:cTn id="69"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20.4"/>
                      </p:tgtEl>
                    </p:cond>
                  </p:nextCondLst>
                </p:seq>
                <p:seq concurrent="1" nextAc="seek">
                  <p:cTn id="70" restart="whenNotActive" fill="hold" evtFilter="cancelBubble" nodeType="interactiveSeq">
                    <p:stCondLst>
                      <p:cond evt="onMediaBookmark" delay="0">
                        <p:tgtEl>
                          <p14:bmkTgt spid="6" bmkName="Charts Two_VF10259461900:00:20.5"/>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200"/>
                                            <p:tgtEl>
                                              <p:spTgt spid="12"/>
                                            </p:tgtEl>
                                          </p:cBhvr>
                                        </p:animEffect>
                                      </p:childTnLst>
                                    </p:cTn>
                                  </p:par>
                                </p:childTnLst>
                              </p:cTn>
                            </p:par>
                          </p:childTnLst>
                        </p:cTn>
                      </p:par>
                    </p:childTnLst>
                  </p:cTn>
                  <p:nextCondLst>
                    <p:cond evt="onMediaBookmark" delay="0">
                      <p:tgtEl>
                        <p14:bmkTgt spid="6" bmkName="Charts Two_VF10259461900:00:20.5"/>
                      </p:tgtEl>
                    </p:cond>
                  </p:nextCondLst>
                </p:seq>
                <p:seq concurrent="1" nextAc="seek">
                  <p:cTn id="76" restart="whenNotActive" fill="hold" evtFilter="cancelBubble" nodeType="interactiveSeq">
                    <p:stCondLst>
                      <p:cond evt="onMediaBookmark" delay="0">
                        <p:tgtEl>
                          <p14:bmkTgt spid="6" bmkName="Charts Two_VF10259461900:00:27.0"/>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2"/>
                                            </p:tgtEl>
                                          </p:cBhvr>
                                        </p:animEffect>
                                        <p:set>
                                          <p:cBhvr>
                                            <p:cTn id="81"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27.0"/>
                      </p:tgtEl>
                    </p:cond>
                  </p:nextCondLst>
                </p:seq>
                <p:seq concurrent="1" nextAc="seek">
                  <p:cTn id="82" restart="whenNotActive" fill="hold" evtFilter="cancelBubble" nodeType="interactiveSeq">
                    <p:stCondLst>
                      <p:cond evt="onMediaBookmark" delay="0">
                        <p:tgtEl>
                          <p14:bmkTgt spid="6" bmkName="Charts Two_VF10259461900:00:27.1"/>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200"/>
                                            <p:tgtEl>
                                              <p:spTgt spid="13"/>
                                            </p:tgtEl>
                                          </p:cBhvr>
                                        </p:animEffect>
                                      </p:childTnLst>
                                    </p:cTn>
                                  </p:par>
                                </p:childTnLst>
                              </p:cTn>
                            </p:par>
                          </p:childTnLst>
                        </p:cTn>
                      </p:par>
                    </p:childTnLst>
                  </p:cTn>
                  <p:nextCondLst>
                    <p:cond evt="onMediaBookmark" delay="0">
                      <p:tgtEl>
                        <p14:bmkTgt spid="6" bmkName="Charts Two_VF10259461900:00:27.1"/>
                      </p:tgtEl>
                    </p:cond>
                  </p:nextCondLst>
                </p:seq>
                <p:seq concurrent="1" nextAc="seek">
                  <p:cTn id="88" restart="whenNotActive" fill="hold" evtFilter="cancelBubble" nodeType="interactiveSeq">
                    <p:stCondLst>
                      <p:cond evt="onMediaBookmark" delay="0">
                        <p:tgtEl>
                          <p14:bmkTgt spid="6" bmkName="Charts Two_VF10259461900:00:30.8"/>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3"/>
                                            </p:tgtEl>
                                          </p:cBhvr>
                                        </p:animEffect>
                                        <p:set>
                                          <p:cBhvr>
                                            <p:cTn id="93"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30.8"/>
                      </p:tgtEl>
                    </p:cond>
                  </p:nextCondLst>
                </p:seq>
                <p:seq concurrent="1" nextAc="seek">
                  <p:cTn id="94" restart="whenNotActive" fill="hold" evtFilter="cancelBubble" nodeType="interactiveSeq">
                    <p:stCondLst>
                      <p:cond evt="onMediaBookmark" delay="0">
                        <p:tgtEl>
                          <p14:bmkTgt spid="6" bmkName="Charts Two_VF10259461900:00:30.9"/>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200"/>
                                            <p:tgtEl>
                                              <p:spTgt spid="14"/>
                                            </p:tgtEl>
                                          </p:cBhvr>
                                        </p:animEffect>
                                      </p:childTnLst>
                                    </p:cTn>
                                  </p:par>
                                </p:childTnLst>
                              </p:cTn>
                            </p:par>
                          </p:childTnLst>
                        </p:cTn>
                      </p:par>
                    </p:childTnLst>
                  </p:cTn>
                  <p:nextCondLst>
                    <p:cond evt="onMediaBookmark" delay="0">
                      <p:tgtEl>
                        <p14:bmkTgt spid="6" bmkName="Charts Two_VF10259461900:00:30.9"/>
                      </p:tgtEl>
                    </p:cond>
                  </p:nextCondLst>
                </p:seq>
                <p:seq concurrent="1" nextAc="seek">
                  <p:cTn id="100" restart="whenNotActive" fill="hold" evtFilter="cancelBubble" nodeType="interactiveSeq">
                    <p:stCondLst>
                      <p:cond evt="onMediaBookmark" delay="0">
                        <p:tgtEl>
                          <p14:bmkTgt spid="6" bmkName="Charts Two_VF10259461900:00:36.6"/>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4"/>
                                            </p:tgtEl>
                                          </p:cBhvr>
                                        </p:animEffect>
                                        <p:set>
                                          <p:cBhvr>
                                            <p:cTn id="105"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36.6"/>
                      </p:tgtEl>
                    </p:cond>
                  </p:nextCondLst>
                </p:seq>
                <p:seq concurrent="1" nextAc="seek">
                  <p:cTn id="106" restart="whenNotActive" fill="hold" evtFilter="cancelBubble" nodeType="interactiveSeq">
                    <p:stCondLst>
                      <p:cond evt="onMediaBookmark" delay="0">
                        <p:tgtEl>
                          <p14:bmkTgt spid="6" bmkName="Charts Two_VF10259461900:00:36.7"/>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fade">
                                          <p:cBhvr>
                                            <p:cTn id="111" dur="200"/>
                                            <p:tgtEl>
                                              <p:spTgt spid="15"/>
                                            </p:tgtEl>
                                          </p:cBhvr>
                                        </p:animEffect>
                                      </p:childTnLst>
                                    </p:cTn>
                                  </p:par>
                                </p:childTnLst>
                              </p:cTn>
                            </p:par>
                          </p:childTnLst>
                        </p:cTn>
                      </p:par>
                    </p:childTnLst>
                  </p:cTn>
                  <p:nextCondLst>
                    <p:cond evt="onMediaBookmark" delay="0">
                      <p:tgtEl>
                        <p14:bmkTgt spid="6" bmkName="Charts Two_VF10259461900:00:36.7"/>
                      </p:tgtEl>
                    </p:cond>
                  </p:nextCondLst>
                </p:seq>
                <p:seq concurrent="1" nextAc="seek">
                  <p:cTn id="112" restart="whenNotActive" fill="hold" evtFilter="cancelBubble" nodeType="interactiveSeq">
                    <p:stCondLst>
                      <p:cond evt="onMediaBookmark" delay="0">
                        <p:tgtEl>
                          <p14:bmkTgt spid="6" bmkName="Charts Two_VF10259461900:00:40.1"/>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5"/>
                                            </p:tgtEl>
                                          </p:cBhvr>
                                        </p:animEffect>
                                        <p:set>
                                          <p:cBhvr>
                                            <p:cTn id="117"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40.1"/>
                      </p:tgtEl>
                    </p:cond>
                  </p:nextCondLst>
                </p:seq>
                <p:seq concurrent="1" nextAc="seek">
                  <p:cTn id="118" restart="whenNotActive" fill="hold" evtFilter="cancelBubble" nodeType="interactiveSeq">
                    <p:stCondLst>
                      <p:cond evt="onMediaBookmark" delay="0">
                        <p:tgtEl>
                          <p14:bmkTgt spid="6" bmkName="Charts Two_VF10259461900:00:40.2"/>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fade">
                                          <p:cBhvr>
                                            <p:cTn id="123" dur="200"/>
                                            <p:tgtEl>
                                              <p:spTgt spid="16"/>
                                            </p:tgtEl>
                                          </p:cBhvr>
                                        </p:animEffect>
                                      </p:childTnLst>
                                    </p:cTn>
                                  </p:par>
                                </p:childTnLst>
                              </p:cTn>
                            </p:par>
                          </p:childTnLst>
                        </p:cTn>
                      </p:par>
                    </p:childTnLst>
                  </p:cTn>
                  <p:nextCondLst>
                    <p:cond evt="onMediaBookmark" delay="0">
                      <p:tgtEl>
                        <p14:bmkTgt spid="6" bmkName="Charts Two_VF10259461900:00:40.2"/>
                      </p:tgtEl>
                    </p:cond>
                  </p:nextCondLst>
                </p:seq>
                <p:seq concurrent="1" nextAc="seek">
                  <p:cTn id="124" restart="whenNotActive" fill="hold" evtFilter="cancelBubble" nodeType="interactiveSeq">
                    <p:stCondLst>
                      <p:cond evt="onMediaBookmark" delay="0">
                        <p:tgtEl>
                          <p14:bmkTgt spid="6" bmkName="Charts Two_VF10259461900:00:44.3"/>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6"/>
                                            </p:tgtEl>
                                          </p:cBhvr>
                                        </p:animEffect>
                                        <p:set>
                                          <p:cBhvr>
                                            <p:cTn id="129"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44.3"/>
                      </p:tgtEl>
                    </p:cond>
                  </p:nextCondLst>
                </p:seq>
                <p:seq concurrent="1" nextAc="seek">
                  <p:cTn id="130" restart="whenNotActive" fill="hold" evtFilter="cancelBubble" nodeType="interactiveSeq">
                    <p:stCondLst>
                      <p:cond evt="onMediaBookmark" delay="0">
                        <p:tgtEl>
                          <p14:bmkTgt spid="6" bmkName="Charts Two_VF10259461900:00:44.4"/>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00"/>
                                            <p:tgtEl>
                                              <p:spTgt spid="17"/>
                                            </p:tgtEl>
                                          </p:cBhvr>
                                        </p:animEffect>
                                      </p:childTnLst>
                                    </p:cTn>
                                  </p:par>
                                </p:childTnLst>
                              </p:cTn>
                            </p:par>
                          </p:childTnLst>
                        </p:cTn>
                      </p:par>
                    </p:childTnLst>
                  </p:cTn>
                  <p:nextCondLst>
                    <p:cond evt="onMediaBookmark" delay="0">
                      <p:tgtEl>
                        <p14:bmkTgt spid="6" bmkName="Charts Two_VF10259461900:00:44.4"/>
                      </p:tgtEl>
                    </p:cond>
                  </p:nextCondLst>
                </p:seq>
                <p:seq concurrent="1" nextAc="seek">
                  <p:cTn id="136" restart="whenNotActive" fill="hold" evtFilter="cancelBubble" nodeType="interactiveSeq">
                    <p:stCondLst>
                      <p:cond evt="onMediaBookmark" delay="0">
                        <p:tgtEl>
                          <p14:bmkTgt spid="6" bmkName="Charts Two_VF10259461900:00:51.5"/>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7"/>
                                            </p:tgtEl>
                                          </p:cBhvr>
                                        </p:animEffect>
                                        <p:set>
                                          <p:cBhvr>
                                            <p:cTn id="141"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51.5"/>
                      </p:tgtEl>
                    </p:cond>
                  </p:nextCondLst>
                </p:seq>
                <p:seq concurrent="1" nextAc="seek">
                  <p:cTn id="142" restart="whenNotActive" fill="hold" evtFilter="cancelBubble" nodeType="interactiveSeq">
                    <p:stCondLst>
                      <p:cond evt="onMediaBookmark" delay="0">
                        <p:tgtEl>
                          <p14:bmkTgt spid="6" bmkName="Charts Two_VF10259461900:00:51.6"/>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8"/>
                                            </p:tgtEl>
                                            <p:attrNameLst>
                                              <p:attrName>style.visibility</p:attrName>
                                            </p:attrNameLst>
                                          </p:cBhvr>
                                          <p:to>
                                            <p:strVal val="visible"/>
                                          </p:to>
                                        </p:set>
                                        <p:animEffect transition="in" filter="fade">
                                          <p:cBhvr>
                                            <p:cTn id="147" dur="200"/>
                                            <p:tgtEl>
                                              <p:spTgt spid="18"/>
                                            </p:tgtEl>
                                          </p:cBhvr>
                                        </p:animEffect>
                                      </p:childTnLst>
                                    </p:cTn>
                                  </p:par>
                                </p:childTnLst>
                              </p:cTn>
                            </p:par>
                          </p:childTnLst>
                        </p:cTn>
                      </p:par>
                    </p:childTnLst>
                  </p:cTn>
                  <p:nextCondLst>
                    <p:cond evt="onMediaBookmark" delay="0">
                      <p:tgtEl>
                        <p14:bmkTgt spid="6" bmkName="Charts Two_VF10259461900:00:51.6"/>
                      </p:tgtEl>
                    </p:cond>
                  </p:nextCondLst>
                </p:seq>
                <p:seq concurrent="1" nextAc="seek">
                  <p:cTn id="148" restart="whenNotActive" fill="hold" evtFilter="cancelBubble" nodeType="interactiveSeq">
                    <p:stCondLst>
                      <p:cond evt="onMediaBookmark" delay="0">
                        <p:tgtEl>
                          <p14:bmkTgt spid="6" bmkName="Charts Two_VF10259461900:00:58.2"/>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8"/>
                                            </p:tgtEl>
                                          </p:cBhvr>
                                        </p:animEffect>
                                        <p:set>
                                          <p:cBhvr>
                                            <p:cTn id="153"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0:58.2"/>
                      </p:tgtEl>
                    </p:cond>
                  </p:nextCondLst>
                </p:seq>
                <p:seq concurrent="1" nextAc="seek">
                  <p:cTn id="154" restart="whenNotActive" fill="hold" evtFilter="cancelBubble" nodeType="interactiveSeq">
                    <p:stCondLst>
                      <p:cond evt="onMediaBookmark" delay="0">
                        <p:tgtEl>
                          <p14:bmkTgt spid="6" bmkName="Charts Two_VF10259461900:00:58.3"/>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19"/>
                                            </p:tgtEl>
                                            <p:attrNameLst>
                                              <p:attrName>style.visibility</p:attrName>
                                            </p:attrNameLst>
                                          </p:cBhvr>
                                          <p:to>
                                            <p:strVal val="visible"/>
                                          </p:to>
                                        </p:set>
                                        <p:animEffect transition="in" filter="fade">
                                          <p:cBhvr>
                                            <p:cTn id="159" dur="200"/>
                                            <p:tgtEl>
                                              <p:spTgt spid="19"/>
                                            </p:tgtEl>
                                          </p:cBhvr>
                                        </p:animEffect>
                                      </p:childTnLst>
                                    </p:cTn>
                                  </p:par>
                                </p:childTnLst>
                              </p:cTn>
                            </p:par>
                          </p:childTnLst>
                        </p:cTn>
                      </p:par>
                    </p:childTnLst>
                  </p:cTn>
                  <p:nextCondLst>
                    <p:cond evt="onMediaBookmark" delay="0">
                      <p:tgtEl>
                        <p14:bmkTgt spid="6" bmkName="Charts Two_VF10259461900:00:58.3"/>
                      </p:tgtEl>
                    </p:cond>
                  </p:nextCondLst>
                </p:seq>
                <p:seq concurrent="1" nextAc="seek">
                  <p:cTn id="160" restart="whenNotActive" fill="hold" evtFilter="cancelBubble" nodeType="interactiveSeq">
                    <p:stCondLst>
                      <p:cond evt="onMediaBookmark" delay="0">
                        <p:tgtEl>
                          <p14:bmkTgt spid="6" bmkName="Charts Two_VF10259461900:01:02.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19"/>
                                            </p:tgtEl>
                                          </p:cBhvr>
                                        </p:animEffect>
                                        <p:set>
                                          <p:cBhvr>
                                            <p:cTn id="165"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1:02.6"/>
                      </p:tgtEl>
                    </p:cond>
                  </p:nextCondLst>
                </p:seq>
                <p:seq concurrent="1" nextAc="seek">
                  <p:cTn id="166" restart="whenNotActive" fill="hold" evtFilter="cancelBubble" nodeType="interactiveSeq">
                    <p:stCondLst>
                      <p:cond evt="onMediaBookmark" delay="0">
                        <p:tgtEl>
                          <p14:bmkTgt spid="6" bmkName="Charts Two_VF10259461900:01:02.7"/>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0"/>
                                            </p:tgtEl>
                                            <p:attrNameLst>
                                              <p:attrName>style.visibility</p:attrName>
                                            </p:attrNameLst>
                                          </p:cBhvr>
                                          <p:to>
                                            <p:strVal val="visible"/>
                                          </p:to>
                                        </p:set>
                                        <p:animEffect transition="in" filter="fade">
                                          <p:cBhvr>
                                            <p:cTn id="171" dur="200"/>
                                            <p:tgtEl>
                                              <p:spTgt spid="20"/>
                                            </p:tgtEl>
                                          </p:cBhvr>
                                        </p:animEffect>
                                      </p:childTnLst>
                                    </p:cTn>
                                  </p:par>
                                </p:childTnLst>
                              </p:cTn>
                            </p:par>
                          </p:childTnLst>
                        </p:cTn>
                      </p:par>
                    </p:childTnLst>
                  </p:cTn>
                  <p:nextCondLst>
                    <p:cond evt="onMediaBookmark" delay="0">
                      <p:tgtEl>
                        <p14:bmkTgt spid="6" bmkName="Charts Two_VF10259461900:01:02.7"/>
                      </p:tgtEl>
                    </p:cond>
                  </p:nextCondLst>
                </p:seq>
                <p:seq concurrent="1" nextAc="seek">
                  <p:cTn id="172" restart="whenNotActive" fill="hold" evtFilter="cancelBubble" nodeType="interactiveSeq">
                    <p:stCondLst>
                      <p:cond evt="onMediaBookmark" delay="0">
                        <p:tgtEl>
                          <p14:bmkTgt spid="6" bmkName="Charts Two_VF10259461900:01:06.6"/>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0"/>
                                            </p:tgtEl>
                                          </p:cBhvr>
                                        </p:animEffect>
                                        <p:set>
                                          <p:cBhvr>
                                            <p:cTn id="17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1:06.6"/>
                      </p:tgtEl>
                    </p:cond>
                  </p:nextCondLst>
                </p:seq>
                <p:seq concurrent="1" nextAc="seek">
                  <p:cTn id="178" restart="whenNotActive" fill="hold" evtFilter="cancelBubble" nodeType="interactiveSeq">
                    <p:stCondLst>
                      <p:cond evt="onMediaBookmark" delay="0">
                        <p:tgtEl>
                          <p14:bmkTgt spid="6" bmkName="Charts Two_VF10259461900:01:06.7"/>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1"/>
                                            </p:tgtEl>
                                            <p:attrNameLst>
                                              <p:attrName>style.visibility</p:attrName>
                                            </p:attrNameLst>
                                          </p:cBhvr>
                                          <p:to>
                                            <p:strVal val="visible"/>
                                          </p:to>
                                        </p:set>
                                        <p:animEffect transition="in" filter="fade">
                                          <p:cBhvr>
                                            <p:cTn id="183" dur="200"/>
                                            <p:tgtEl>
                                              <p:spTgt spid="21"/>
                                            </p:tgtEl>
                                          </p:cBhvr>
                                        </p:animEffect>
                                      </p:childTnLst>
                                    </p:cTn>
                                  </p:par>
                                </p:childTnLst>
                              </p:cTn>
                            </p:par>
                          </p:childTnLst>
                        </p:cTn>
                      </p:par>
                    </p:childTnLst>
                  </p:cTn>
                  <p:nextCondLst>
                    <p:cond evt="onMediaBookmark" delay="0">
                      <p:tgtEl>
                        <p14:bmkTgt spid="6" bmkName="Charts Two_VF10259461900:01:06.7"/>
                      </p:tgtEl>
                    </p:cond>
                  </p:nextCondLst>
                </p:seq>
                <p:seq concurrent="1" nextAc="seek">
                  <p:cTn id="184" restart="whenNotActive" fill="hold" evtFilter="cancelBubble" nodeType="interactiveSeq">
                    <p:stCondLst>
                      <p:cond evt="onMediaBookmark" delay="0">
                        <p:tgtEl>
                          <p14:bmkTgt spid="6" bmkName="Charts Two_VF10259461900:01:11.3"/>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1"/>
                                            </p:tgtEl>
                                          </p:cBhvr>
                                        </p:animEffect>
                                        <p:set>
                                          <p:cBhvr>
                                            <p:cTn id="18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1:11.3"/>
                      </p:tgtEl>
                    </p:cond>
                  </p:nextCondLst>
                </p:seq>
                <p:seq concurrent="1" nextAc="seek">
                  <p:cTn id="190" restart="whenNotActive" fill="hold" evtFilter="cancelBubble" nodeType="interactiveSeq">
                    <p:stCondLst>
                      <p:cond evt="onMediaBookmark" delay="0">
                        <p:tgtEl>
                          <p14:bmkTgt spid="6" bmkName="Charts Two_VF10259461900:01:11.4"/>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2"/>
                                            </p:tgtEl>
                                            <p:attrNameLst>
                                              <p:attrName>style.visibility</p:attrName>
                                            </p:attrNameLst>
                                          </p:cBhvr>
                                          <p:to>
                                            <p:strVal val="visible"/>
                                          </p:to>
                                        </p:set>
                                        <p:animEffect transition="in" filter="fade">
                                          <p:cBhvr>
                                            <p:cTn id="195" dur="200"/>
                                            <p:tgtEl>
                                              <p:spTgt spid="22"/>
                                            </p:tgtEl>
                                          </p:cBhvr>
                                        </p:animEffect>
                                      </p:childTnLst>
                                    </p:cTn>
                                  </p:par>
                                </p:childTnLst>
                              </p:cTn>
                            </p:par>
                          </p:childTnLst>
                        </p:cTn>
                      </p:par>
                    </p:childTnLst>
                  </p:cTn>
                  <p:nextCondLst>
                    <p:cond evt="onMediaBookmark" delay="0">
                      <p:tgtEl>
                        <p14:bmkTgt spid="6" bmkName="Charts Two_VF10259461900:01:11.4"/>
                      </p:tgtEl>
                    </p:cond>
                  </p:nextCondLst>
                </p:seq>
                <p:seq concurrent="1" nextAc="seek">
                  <p:cTn id="196" restart="whenNotActive" fill="hold" evtFilter="cancelBubble" nodeType="interactiveSeq">
                    <p:stCondLst>
                      <p:cond evt="onMediaBookmark" delay="0">
                        <p:tgtEl>
                          <p14:bmkTgt spid="6" bmkName="Charts Two_VF10259461900:01:19.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2"/>
                                            </p:tgtEl>
                                          </p:cBhvr>
                                        </p:animEffect>
                                        <p:set>
                                          <p:cBhvr>
                                            <p:cTn id="201"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1:19.3"/>
                      </p:tgtEl>
                    </p:cond>
                  </p:nextCondLst>
                </p:seq>
                <p:seq concurrent="1" nextAc="seek">
                  <p:cTn id="202" restart="whenNotActive" fill="hold" evtFilter="cancelBubble" nodeType="interactiveSeq">
                    <p:stCondLst>
                      <p:cond evt="onMediaBookmark" delay="0">
                        <p:tgtEl>
                          <p14:bmkTgt spid="6" bmkName="Charts Two_VF10259461900:01:19.4"/>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3"/>
                                            </p:tgtEl>
                                            <p:attrNameLst>
                                              <p:attrName>style.visibility</p:attrName>
                                            </p:attrNameLst>
                                          </p:cBhvr>
                                          <p:to>
                                            <p:strVal val="visible"/>
                                          </p:to>
                                        </p:set>
                                        <p:animEffect transition="in" filter="fade">
                                          <p:cBhvr>
                                            <p:cTn id="207" dur="200"/>
                                            <p:tgtEl>
                                              <p:spTgt spid="23"/>
                                            </p:tgtEl>
                                          </p:cBhvr>
                                        </p:animEffect>
                                      </p:childTnLst>
                                    </p:cTn>
                                  </p:par>
                                </p:childTnLst>
                              </p:cTn>
                            </p:par>
                          </p:childTnLst>
                        </p:cTn>
                      </p:par>
                    </p:childTnLst>
                  </p:cTn>
                  <p:nextCondLst>
                    <p:cond evt="onMediaBookmark" delay="0">
                      <p:tgtEl>
                        <p14:bmkTgt spid="6" bmkName="Charts Two_VF10259461900:01:19.4"/>
                      </p:tgtEl>
                    </p:cond>
                  </p:nextCondLst>
                </p:seq>
                <p:seq concurrent="1" nextAc="seek">
                  <p:cTn id="208" restart="whenNotActive" fill="hold" evtFilter="cancelBubble" nodeType="interactiveSeq">
                    <p:stCondLst>
                      <p:cond evt="onMediaBookmark" delay="0">
                        <p:tgtEl>
                          <p14:bmkTgt spid="6" bmkName="Charts Two_VF10259461900:01:24.2"/>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3"/>
                                            </p:tgtEl>
                                          </p:cBhvr>
                                        </p:animEffect>
                                        <p:set>
                                          <p:cBhvr>
                                            <p:cTn id="213"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1:24.2"/>
                      </p:tgtEl>
                    </p:cond>
                  </p:nextCondLst>
                </p:seq>
                <p:seq concurrent="1" nextAc="seek">
                  <p:cTn id="214" restart="whenNotActive" fill="hold" evtFilter="cancelBubble" nodeType="interactiveSeq">
                    <p:stCondLst>
                      <p:cond evt="onMediaBookmark" delay="0">
                        <p:tgtEl>
                          <p14:bmkTgt spid="6" bmkName="Charts Two_VF10259461900:01:24.3"/>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4"/>
                                            </p:tgtEl>
                                            <p:attrNameLst>
                                              <p:attrName>style.visibility</p:attrName>
                                            </p:attrNameLst>
                                          </p:cBhvr>
                                          <p:to>
                                            <p:strVal val="visible"/>
                                          </p:to>
                                        </p:set>
                                        <p:animEffect transition="in" filter="fade">
                                          <p:cBhvr>
                                            <p:cTn id="219" dur="200"/>
                                            <p:tgtEl>
                                              <p:spTgt spid="24"/>
                                            </p:tgtEl>
                                          </p:cBhvr>
                                        </p:animEffect>
                                      </p:childTnLst>
                                    </p:cTn>
                                  </p:par>
                                </p:childTnLst>
                              </p:cTn>
                            </p:par>
                          </p:childTnLst>
                        </p:cTn>
                      </p:par>
                    </p:childTnLst>
                  </p:cTn>
                  <p:nextCondLst>
                    <p:cond evt="onMediaBookmark" delay="0">
                      <p:tgtEl>
                        <p14:bmkTgt spid="6" bmkName="Charts Two_VF10259461900:01:24.3"/>
                      </p:tgtEl>
                    </p:cond>
                  </p:nextCondLst>
                </p:seq>
                <p:seq concurrent="1" nextAc="seek">
                  <p:cTn id="220" restart="whenNotActive" fill="hold" evtFilter="cancelBubble" nodeType="interactiveSeq">
                    <p:stCondLst>
                      <p:cond evt="onMediaBookmark" delay="0">
                        <p:tgtEl>
                          <p14:bmkTgt spid="6" bmkName="Charts Two_VF10259461900:01:30.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4"/>
                                            </p:tgtEl>
                                          </p:cBhvr>
                                        </p:animEffect>
                                        <p:set>
                                          <p:cBhvr>
                                            <p:cTn id="225"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Charts Two_VF10259461900:01:30.5"/>
                      </p:tgtEl>
                    </p:cond>
                  </p:nextCondLst>
                </p:seq>
              </p:childTnLst>
            </p:cTn>
          </p:par>
        </p:tnLst>
        <p:bldLst>
          <p:bldP spid="7" grpId="0" build="p"/>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defTabSz="914400">
              <a:spcBef>
                <a:spcPts val="0"/>
              </a:spcBef>
              <a:buNone/>
            </a:pPr>
            <a:r>
              <a:rPr lang="de-DE" sz="3200" b="0" i="0" noProof="0" dirty="0" smtClean="0">
                <a:latin typeface="Segoe Light"/>
                <a:ea typeface="+mj-ea"/>
                <a:cs typeface="+mj-cs"/>
              </a:rPr>
              <a:t>Ändern der Diagrammansicht</a:t>
            </a:r>
            <a:endParaRPr lang="de-DE" sz="3200" b="0" i="0" noProof="0" dirty="0">
              <a:latin typeface="Segoe Light"/>
              <a:ea typeface="+mj-ea"/>
              <a:cs typeface="+mj-cs"/>
            </a:endParaRPr>
          </a:p>
        </p:txBody>
      </p:sp>
      <p:sp>
        <p:nvSpPr>
          <p:cNvPr id="2" name="Footer Placeholder 1"/>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7" name="Text Placeholder 6"/>
          <p:cNvSpPr>
            <a:spLocks noGrp="1"/>
          </p:cNvSpPr>
          <p:nvPr>
            <p:ph type="body" sz="quarter" idx="13"/>
          </p:nvPr>
        </p:nvSpPr>
        <p:spPr>
          <a:xfrm>
            <a:off x="838200" y="5638800"/>
            <a:ext cx="7315200" cy="762000"/>
          </a:xfrm>
        </p:spPr>
        <p:txBody>
          <a:bodyPr/>
          <a:lstStyle/>
          <a:p>
            <a:pPr marL="0" marR="0" indent="0" algn="l" defTabSz="914400">
              <a:lnSpc>
                <a:spcPct val="100000"/>
              </a:lnSpc>
              <a:spcBef>
                <a:spcPts val="336"/>
              </a:spcBef>
              <a:buNone/>
            </a:pPr>
            <a:r>
              <a:rPr lang="de-DE" sz="1400" b="0" i="0" noProof="0" dirty="0" smtClean="0">
                <a:solidFill>
                  <a:schemeClr val="bg1">
                    <a:lumMod val="50000"/>
                  </a:schemeClr>
                </a:solidFill>
                <a:latin typeface="Segoe UI"/>
                <a:cs typeface="Segoe UI"/>
              </a:rPr>
              <a:t>Zeigen Sie mit der Maus in den unteren Bereich des Videos, um die Videosteuerelemente anzuzeigen. Ziehen Sie den Schieberegler entlang der Statusanzeige, oder klicken Sie auf die Statusleiste, um das Video vor- oder zurückzuspulen.</a:t>
            </a:r>
          </a:p>
          <a:p>
            <a:pPr marL="0" marR="0" indent="0" algn="l" defTabSz="914400">
              <a:lnSpc>
                <a:spcPct val="100000"/>
              </a:lnSpc>
              <a:spcBef>
                <a:spcPts val="0"/>
              </a:spcBef>
              <a:buNone/>
            </a:pPr>
            <a:endParaRPr lang="de-DE" noProof="0" dirty="0" smtClean="0"/>
          </a:p>
        </p:txBody>
      </p:sp>
      <p:pic>
        <p:nvPicPr>
          <p:cNvPr id="6" name="Charts Three_VF102594634.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Three_VF10259463400:00:00.0" time="0"/>
                    <p14:bmk name="Charts Three_VF10259463400:00:00.7" time="700"/>
                    <p14:bmk name="Charts Three_VF10259463400:00:04.7" time="4700"/>
                    <p14:bmk name="Charts Three_VF10259463400:00:04.8" time="4800"/>
                    <p14:bmk name="Charts Three_VF10259463400:00:09.1" time="9100"/>
                    <p14:bmk name="Charts Three_VF10259463400:00:09.2" time="9200"/>
                    <p14:bmk name="Charts Three_VF10259463400:00:12.1" time="12167"/>
                    <p14:bmk name="Charts Three_VF10259463400:00:12.2" time="12267"/>
                    <p14:bmk name="Charts Three_VF10259463400:00:15.7" time="15767"/>
                    <p14:bmk name="Charts Three_VF10259463400:00:15.8" time="15867"/>
                    <p14:bmk name="Charts Three_VF10259463400:00:21.7" time="21767"/>
                    <p14:bmk name="Charts Three_VF10259463400:00:21.8" time="21867"/>
                    <p14:bmk name="Charts Three_VF10259463400:00:26.0" time="26067"/>
                    <p14:bmk name="Charts Three_VF10259463400:00:26.1" time="26167"/>
                    <p14:bmk name="Charts Three_VF10259463400:00:29.1" time="29133"/>
                    <p14:bmk name="Charts Three_VF10259463400:00:29.2" time="29233"/>
                    <p14:bmk name="Charts Three_VF10259463400:00:34.5" time="34567"/>
                    <p14:bmk name="Charts Three_VF10259463400:00:34.6" time="34667"/>
                    <p14:bmk name="Charts Three_VF10259463400:00:37.8" time="37833"/>
                    <p14:bmk name="Charts Three_VF10259463400:00:37.9" time="37933"/>
                    <p14:bmk name="Charts Three_VF10259463400:00:42.0" time="42033"/>
                    <p14:bmk name="Charts Three_VF10259463400:00:42.1" time="42133"/>
                    <p14:bmk name="Charts Three_VF10259463400:00:45.4" time="45467"/>
                    <p14:bmk name="Charts Three_VF10259463400:00:45.5" time="45567"/>
                    <p14:bmk name="Charts Three_VF10259463400:00:48.5" time="48500"/>
                    <p14:bmk name="Charts Three_VF10259463400:00:48.6" time="48600"/>
                    <p14:bmk name="Charts Three_VF10259463400:00:51.7" time="51700"/>
                    <p14:bmk name="Charts Three_VF10259463400:00:51.8" time="51800"/>
                    <p14:bmk name="Charts Three_VF10259463400:00:56.7" time="56767"/>
                    <p14:bmk name="Charts Three_VF10259463400:00:56.8" time="56867"/>
                    <p14:bmk name="Charts Three_VF10259463400:00:59.2" time="59233"/>
                    <p14:bmk name="Charts Three_VF10259463400:00:59.3" time="59333"/>
                    <p14:bmk name="Charts Three_VF10259463400:01:02.4" time="62433"/>
                    <p14:bmk name="Charts Three_VF10259463400:01:02.5" time="62533"/>
                    <p14:bmk name="Charts Three_VF10259463400:01:07.3" time="67367"/>
                    <p14:bmk name="Charts Three_VF10259463400:01:07.4" time="67467"/>
                    <p14:bmk name="Charts Three_VF10259463400:01:11.1" time="71167"/>
                    <p14:bmk name="Charts Three_VF10259463400:01:11.2" time="71267"/>
                    <p14:bmk name="Charts Three_VF10259463400:01:20.6" time="80600"/>
                  </p14:bmkLst>
                </p14:media>
              </p:ext>
            </p:extLst>
          </p:nvPr>
        </p:nvPicPr>
        <p:blipFill>
          <a:blip r:embed="rId26"/>
          <a:stretch>
            <a:fillRect/>
          </a:stretch>
        </p:blipFill>
        <p:spPr>
          <a:xfrm>
            <a:off x="1524000" y="992188"/>
            <a:ext cx="5943600" cy="4457700"/>
          </a:xfrm>
        </p:spPr>
      </p:pic>
      <p:sp>
        <p:nvSpPr>
          <p:cNvPr id="5" name="Charts Three_VF10259463400:00:00.0-00:00:00.7"/>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t>
            </a:r>
            <a:endParaRPr lang="en-US">
              <a:solidFill>
                <a:srgbClr val="FFFFFF"/>
              </a:solidFill>
              <a:latin typeface="Calibri"/>
            </a:endParaRPr>
          </a:p>
        </p:txBody>
      </p:sp>
      <p:sp>
        <p:nvSpPr>
          <p:cNvPr id="8" name="Charts Three_VF102594634DiesesDiagramm00:00:00.7-00:00:04.7"/>
          <p:cNvSpPr txBox="1"/>
          <p:nvPr>
            <p:custDataLst>
              <p:tags r:id="rId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Dieses Diagramm ist nicht die einzige Ansicht, in der die Daten dargestellt werden können.</a:t>
            </a:r>
            <a:endParaRPr lang="en-US">
              <a:solidFill>
                <a:srgbClr val="FFFFFF"/>
              </a:solidFill>
              <a:latin typeface="Calibri"/>
            </a:endParaRPr>
          </a:p>
        </p:txBody>
      </p:sp>
      <p:sp>
        <p:nvSpPr>
          <p:cNvPr id="9" name="Charts Three_VF102594634Indem00:00:04.8-00:00:09.1"/>
          <p:cNvSpPr txBox="1"/>
          <p:nvPr>
            <p:custDataLst>
              <p:tags r:id="rId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In dem Diagramm werden die Verkäufer nach Monat miteinander verglichen.</a:t>
            </a:r>
            <a:endParaRPr lang="en-US">
              <a:solidFill>
                <a:srgbClr val="FFFFFF"/>
              </a:solidFill>
              <a:latin typeface="Calibri"/>
            </a:endParaRPr>
          </a:p>
        </p:txBody>
      </p:sp>
      <p:sp>
        <p:nvSpPr>
          <p:cNvPr id="10" name="Charts Three_VF102594634Anhandder00:00:09.2-00:00:12.1"/>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Anhand der X-Achse unten im Diagramm ist zu erkennen, dass</a:t>
            </a:r>
            <a:endParaRPr lang="en-US">
              <a:solidFill>
                <a:srgbClr val="FFFFFF"/>
              </a:solidFill>
              <a:latin typeface="Calibri"/>
            </a:endParaRPr>
          </a:p>
        </p:txBody>
      </p:sp>
      <p:sp>
        <p:nvSpPr>
          <p:cNvPr id="11" name="Charts Three_VF102594634dieDaten00:00:12.2-00:00:15.7"/>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 Daten in Säulen angeordnet sind: 'Januar', 'Februar' und 'März'.</a:t>
            </a:r>
            <a:endParaRPr lang="en-US">
              <a:solidFill>
                <a:srgbClr val="FFFFFF"/>
              </a:solidFill>
              <a:latin typeface="Calibri"/>
            </a:endParaRPr>
          </a:p>
        </p:txBody>
      </p:sp>
      <p:sp>
        <p:nvSpPr>
          <p:cNvPr id="12" name="Charts Three_VF102594634Unddie00:00:15.8-00:00:21.7"/>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die Diagrammlegende wird aus den Zeilen erstellt, in denen sich die Namen der Verkäufer befinden.</a:t>
            </a:r>
            <a:endParaRPr lang="en-US">
              <a:solidFill>
                <a:srgbClr val="FFFFFF"/>
              </a:solidFill>
              <a:latin typeface="Calibri"/>
            </a:endParaRPr>
          </a:p>
        </p:txBody>
      </p:sp>
      <p:sp>
        <p:nvSpPr>
          <p:cNvPr id="13" name="Charts Three_VF102594634Aberich00:00:21.8-00:00:26.0"/>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Aber ich kann die Daten auf den Achsen im wahrsten Sinne des Wortes vertauschen,</a:t>
            </a:r>
            <a:endParaRPr lang="en-US">
              <a:solidFill>
                <a:srgbClr val="FFFFFF"/>
              </a:solidFill>
              <a:latin typeface="Calibri"/>
            </a:endParaRPr>
          </a:p>
        </p:txBody>
      </p:sp>
      <p:sp>
        <p:nvSpPr>
          <p:cNvPr id="14" name="Charts Three_VF102594634sodassdie00:00:26.1-00:00:29.1"/>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sodass die Verkäufer statt miteinander mit sich selbst verglichen werden.</a:t>
            </a:r>
            <a:endParaRPr lang="en-US">
              <a:solidFill>
                <a:srgbClr val="FFFFFF"/>
              </a:solidFill>
              <a:latin typeface="Calibri"/>
            </a:endParaRPr>
          </a:p>
        </p:txBody>
      </p:sp>
      <p:sp>
        <p:nvSpPr>
          <p:cNvPr id="15" name="Charts Three_VF102594634Wennich00:00:29.2-00:00:34.5"/>
          <p:cNvSpPr txBox="1"/>
          <p:nvPr>
            <p:custDataLst>
              <p:tags r:id="rId1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ich diese neue Ansicht des Diagramms erstellen möchte, klicke ich auf der Registerkarte</a:t>
            </a:r>
            <a:endParaRPr lang="en-US">
              <a:solidFill>
                <a:srgbClr val="FFFFFF"/>
              </a:solidFill>
              <a:latin typeface="Calibri"/>
            </a:endParaRPr>
          </a:p>
        </p:txBody>
      </p:sp>
      <p:sp>
        <p:nvSpPr>
          <p:cNvPr id="16" name="Charts Three_VF102594634'Entwurf'in00:00:34.6-00:00:37.8"/>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'Entwurf' in der Gruppe 'Daten' auf die Schaltfläche 'Zeile/Spalte wechseln'.</a:t>
            </a:r>
            <a:endParaRPr lang="en-US">
              <a:solidFill>
                <a:srgbClr val="FFFFFF"/>
              </a:solidFill>
              <a:latin typeface="Calibri"/>
            </a:endParaRPr>
          </a:p>
        </p:txBody>
      </p:sp>
      <p:sp>
        <p:nvSpPr>
          <p:cNvPr id="17" name="Charts Three_VF102594634DieÄnderung00:00:37.9-00:00:42.0"/>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Die Änderung wird im Diagramm wiedergegeben, sobald ich auf die Schaltfläche klicke.</a:t>
            </a:r>
            <a:endParaRPr lang="en-US">
              <a:solidFill>
                <a:srgbClr val="FFFFFF"/>
              </a:solidFill>
              <a:latin typeface="Calibri"/>
            </a:endParaRPr>
          </a:p>
        </p:txBody>
      </p:sp>
      <p:sp>
        <p:nvSpPr>
          <p:cNvPr id="18" name="Charts Three_VF102594634Nunmacht00:00:42.1-00:00:45.4"/>
          <p:cNvSpPr txBox="1"/>
          <p:nvPr>
            <p:custDataLst>
              <p:tags r:id="rId1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Nun macht das Diagramm eine ganz andere Aussage.</a:t>
            </a:r>
            <a:endParaRPr lang="en-US">
              <a:solidFill>
                <a:srgbClr val="FFFFFF"/>
              </a:solidFill>
              <a:latin typeface="Calibri"/>
            </a:endParaRPr>
          </a:p>
        </p:txBody>
      </p:sp>
      <p:sp>
        <p:nvSpPr>
          <p:cNvPr id="19" name="Charts Three_VF102594634Aufder00:00:45.5-00:00:48.5"/>
          <p:cNvSpPr txBox="1"/>
          <p:nvPr>
            <p:custDataLst>
              <p:tags r:id="rId1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Auf der X-Achse unten im Diagramm werden nun die</a:t>
            </a:r>
            <a:endParaRPr lang="en-US">
              <a:solidFill>
                <a:srgbClr val="FFFFFF"/>
              </a:solidFill>
              <a:latin typeface="Calibri"/>
            </a:endParaRPr>
          </a:p>
        </p:txBody>
      </p:sp>
      <p:sp>
        <p:nvSpPr>
          <p:cNvPr id="20" name="Charts Three_VF102594634Zeilennamendargestellt:00:00:48.6-00:00:51.7"/>
          <p:cNvSpPr txBox="1"/>
          <p:nvPr>
            <p:custDataLst>
              <p:tags r:id="rId1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Zeilennamen dargestellt: 'Hansen', 'Alexander' und 'Parker'.</a:t>
            </a:r>
            <a:endParaRPr lang="en-US">
              <a:solidFill>
                <a:srgbClr val="FFFFFF"/>
              </a:solidFill>
              <a:latin typeface="Calibri"/>
            </a:endParaRPr>
          </a:p>
        </p:txBody>
      </p:sp>
      <p:sp>
        <p:nvSpPr>
          <p:cNvPr id="21" name="Charts Three_VF102594634Unddie00:00:51.8-00:00:56.7"/>
          <p:cNvSpPr txBox="1"/>
          <p:nvPr>
            <p:custDataLst>
              <p:tags r:id="rId1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die Diagrammlegende besteht aus den Spaltennamen: 'Januar', 'Februar' und 'März'.</a:t>
            </a:r>
            <a:endParaRPr lang="en-US">
              <a:solidFill>
                <a:srgbClr val="FFFFFF"/>
              </a:solidFill>
              <a:latin typeface="Calibri"/>
            </a:endParaRPr>
          </a:p>
        </p:txBody>
      </p:sp>
      <p:sp>
        <p:nvSpPr>
          <p:cNvPr id="22" name="Charts Three_VF102594634ImDiagramm00:00:56.8-00:00:59.2"/>
          <p:cNvSpPr txBox="1"/>
          <p:nvPr>
            <p:custDataLst>
              <p:tags r:id="rId1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Im Diagramm werden nun die Ergebnisse der einzelnen</a:t>
            </a:r>
            <a:endParaRPr lang="en-US">
              <a:solidFill>
                <a:srgbClr val="FFFFFF"/>
              </a:solidFill>
              <a:latin typeface="Calibri"/>
            </a:endParaRPr>
          </a:p>
        </p:txBody>
      </p:sp>
      <p:sp>
        <p:nvSpPr>
          <p:cNvPr id="23" name="Charts Three_VF102594634Verkäufernach00:00:59.3-00:01:02.4"/>
          <p:cNvSpPr txBox="1"/>
          <p:nvPr>
            <p:custDataLst>
              <p:tags r:id="rId2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Verkäufer nach Monat im Vergleich mit sich selbst dargestellt.</a:t>
            </a:r>
            <a:endParaRPr lang="en-US">
              <a:solidFill>
                <a:srgbClr val="FFFFFF"/>
              </a:solidFill>
              <a:latin typeface="Calibri"/>
            </a:endParaRPr>
          </a:p>
        </p:txBody>
      </p:sp>
      <p:sp>
        <p:nvSpPr>
          <p:cNvPr id="24" name="Charts Three_VF102594634Dashier00:01:02.5-00:01:07.3"/>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Das hier sind alle Daten von 'Hansen', hier von 'Alexander' und hier von 'Parker'.</a:t>
            </a:r>
            <a:endParaRPr lang="en-US">
              <a:solidFill>
                <a:srgbClr val="FFFFFF"/>
              </a:solidFill>
              <a:latin typeface="Calibri"/>
            </a:endParaRPr>
          </a:p>
        </p:txBody>
      </p:sp>
      <p:sp>
        <p:nvSpPr>
          <p:cNvPr id="25" name="Charts Three_VF102594634Wenndas00:01:07.4-00:01:11.1"/>
          <p:cNvSpPr txBox="1"/>
          <p:nvPr>
            <p:custDataLst>
              <p:tags r:id="rId2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das Diagramm wieder in der ursprünglichen Ansicht dargestellt werden soll,</a:t>
            </a:r>
            <a:endParaRPr lang="en-US">
              <a:solidFill>
                <a:srgbClr val="FFFFFF"/>
              </a:solidFill>
              <a:latin typeface="Calibri"/>
            </a:endParaRPr>
          </a:p>
        </p:txBody>
      </p:sp>
      <p:sp>
        <p:nvSpPr>
          <p:cNvPr id="26" name="Charts Three_VF102594634klickeich00:01:11.2-00:01:20.6"/>
          <p:cNvSpPr txBox="1"/>
          <p:nvPr>
            <p:custDataLst>
              <p:tags r:id="rId2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klicke ich einfach wieder auf 'Zeile/Spalte wechseln'. Schauen Sie sich das Diagramm an: Das ist die ursprüngliche Ansicht.</a:t>
            </a:r>
            <a:endParaRPr lang="en-US">
              <a:solidFill>
                <a:srgbClr val="FFFFFF"/>
              </a:solidFill>
              <a:latin typeface="Calibri"/>
            </a:endParaRPr>
          </a:p>
        </p:txBody>
      </p:sp>
    </p:spTree>
    <p:extLst>
      <p:ext uri="{BB962C8B-B14F-4D97-AF65-F5344CB8AC3E}">
        <p14:creationId xmlns:p14="http://schemas.microsoft.com/office/powerpoint/2010/main" val="326758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Charts Three_VF102594634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
                                            <p:tgtEl>
                                              <p:spTgt spid="5"/>
                                            </p:tgtEl>
                                          </p:cBhvr>
                                        </p:animEffect>
                                      </p:childTnLst>
                                    </p:cTn>
                                  </p:par>
                                </p:childTnLst>
                              </p:cTn>
                            </p:par>
                          </p:childTnLst>
                        </p:cTn>
                      </p:par>
                    </p:childTnLst>
                  </p:cTn>
                  <p:nextCondLst>
                    <p:cond evt="onMediaBookmark" delay="0">
                      <p:tgtEl>
                        <p14:bmkTgt spid="6" bmkName="Charts Three_VF10259463400:00:00.0"/>
                      </p:tgtEl>
                    </p:cond>
                  </p:nextCondLst>
                </p:seq>
                <p:seq concurrent="1" nextAc="seek">
                  <p:cTn id="22" restart="whenNotActive" fill="hold" evtFilter="cancelBubble" nodeType="interactiveSeq">
                    <p:stCondLst>
                      <p:cond evt="onMediaBookmark" delay="0">
                        <p:tgtEl>
                          <p14:bmkTgt spid="6" bmkName="Charts Three_VF10259463400:00:00.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5"/>
                                            </p:tgtEl>
                                          </p:cBhvr>
                                        </p:animEffect>
                                        <p:set>
                                          <p:cBhvr>
                                            <p:cTn id="27" dur="1" fill="hold">
                                              <p:stCondLst>
                                                <p:cond delay="199"/>
                                              </p:stCondLst>
                                            </p:cTn>
                                            <p:tgtEl>
                                              <p:spTgt spid="5"/>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
                                            <p:tgtEl>
                                              <p:spTgt spid="8"/>
                                            </p:tgtEl>
                                          </p:cBhvr>
                                        </p:animEffect>
                                      </p:childTnLst>
                                    </p:cTn>
                                  </p:par>
                                </p:childTnLst>
                              </p:cTn>
                            </p:par>
                          </p:childTnLst>
                        </p:cTn>
                      </p:par>
                    </p:childTnLst>
                  </p:cTn>
                  <p:nextCondLst>
                    <p:cond evt="onMediaBookmark" delay="0">
                      <p:tgtEl>
                        <p14:bmkTgt spid="6" bmkName="Charts Three_VF10259463400:00:00.7"/>
                      </p:tgtEl>
                    </p:cond>
                  </p:nextCondLst>
                </p:seq>
                <p:seq concurrent="1" nextAc="seek">
                  <p:cTn id="31" restart="whenNotActive" fill="hold" evtFilter="cancelBubble" nodeType="interactiveSeq">
                    <p:stCondLst>
                      <p:cond evt="onMediaBookmark" delay="0">
                        <p:tgtEl>
                          <p14:bmkTgt spid="6" bmkName="Charts Three_VF10259463400:00:04.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withEffect">
                                      <p:stCondLst>
                                        <p:cond delay="0"/>
                                      </p:stCondLst>
                                      <p:childTnLst>
                                        <p:animEffect transition="out" filter="fade">
                                          <p:cBhvr>
                                            <p:cTn id="35" dur="200"/>
                                            <p:tgtEl>
                                              <p:spTgt spid="8"/>
                                            </p:tgtEl>
                                          </p:cBhvr>
                                        </p:animEffect>
                                        <p:set>
                                          <p:cBhvr>
                                            <p:cTn id="36"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04.7"/>
                      </p:tgtEl>
                    </p:cond>
                  </p:nextCondLst>
                </p:seq>
                <p:seq concurrent="1" nextAc="seek">
                  <p:cTn id="37" restart="whenNotActive" fill="hold" evtFilter="cancelBubble" nodeType="interactiveSeq">
                    <p:stCondLst>
                      <p:cond evt="onMediaBookmark" delay="0">
                        <p:tgtEl>
                          <p14:bmkTgt spid="6" bmkName="Charts Three_VF10259463400:00:04.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
                                            <p:tgtEl>
                                              <p:spTgt spid="9"/>
                                            </p:tgtEl>
                                          </p:cBhvr>
                                        </p:animEffect>
                                      </p:childTnLst>
                                    </p:cTn>
                                  </p:par>
                                </p:childTnLst>
                              </p:cTn>
                            </p:par>
                          </p:childTnLst>
                        </p:cTn>
                      </p:par>
                    </p:childTnLst>
                  </p:cTn>
                  <p:nextCondLst>
                    <p:cond evt="onMediaBookmark" delay="0">
                      <p:tgtEl>
                        <p14:bmkTgt spid="6" bmkName="Charts Three_VF10259463400:00:04.8"/>
                      </p:tgtEl>
                    </p:cond>
                  </p:nextCondLst>
                </p:seq>
                <p:seq concurrent="1" nextAc="seek">
                  <p:cTn id="43" restart="whenNotActive" fill="hold" evtFilter="cancelBubble" nodeType="interactiveSeq">
                    <p:stCondLst>
                      <p:cond evt="onMediaBookmark" delay="0">
                        <p:tgtEl>
                          <p14:bmkTgt spid="6" bmkName="Charts Three_VF10259463400:00:09.1"/>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withEffect">
                                      <p:stCondLst>
                                        <p:cond delay="0"/>
                                      </p:stCondLst>
                                      <p:childTnLst>
                                        <p:animEffect transition="out" filter="fade">
                                          <p:cBhvr>
                                            <p:cTn id="47" dur="200"/>
                                            <p:tgtEl>
                                              <p:spTgt spid="9"/>
                                            </p:tgtEl>
                                          </p:cBhvr>
                                        </p:animEffect>
                                        <p:set>
                                          <p:cBhvr>
                                            <p:cTn id="48"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09.1"/>
                      </p:tgtEl>
                    </p:cond>
                  </p:nextCondLst>
                </p:seq>
                <p:seq concurrent="1" nextAc="seek">
                  <p:cTn id="49" restart="whenNotActive" fill="hold" evtFilter="cancelBubble" nodeType="interactiveSeq">
                    <p:stCondLst>
                      <p:cond evt="onMediaBookmark" delay="0">
                        <p:tgtEl>
                          <p14:bmkTgt spid="6" bmkName="Charts Three_VF10259463400:00:09.2"/>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00"/>
                                            <p:tgtEl>
                                              <p:spTgt spid="10"/>
                                            </p:tgtEl>
                                          </p:cBhvr>
                                        </p:animEffect>
                                      </p:childTnLst>
                                    </p:cTn>
                                  </p:par>
                                </p:childTnLst>
                              </p:cTn>
                            </p:par>
                          </p:childTnLst>
                        </p:cTn>
                      </p:par>
                    </p:childTnLst>
                  </p:cTn>
                  <p:nextCondLst>
                    <p:cond evt="onMediaBookmark" delay="0">
                      <p:tgtEl>
                        <p14:bmkTgt spid="6" bmkName="Charts Three_VF10259463400:00:09.2"/>
                      </p:tgtEl>
                    </p:cond>
                  </p:nextCondLst>
                </p:seq>
                <p:seq concurrent="1" nextAc="seek">
                  <p:cTn id="55" restart="whenNotActive" fill="hold" evtFilter="cancelBubble" nodeType="interactiveSeq">
                    <p:stCondLst>
                      <p:cond evt="onMediaBookmark" delay="0">
                        <p:tgtEl>
                          <p14:bmkTgt spid="6" bmkName="Charts Three_VF10259463400:00:12.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withEffect">
                                      <p:stCondLst>
                                        <p:cond delay="0"/>
                                      </p:stCondLst>
                                      <p:childTnLst>
                                        <p:animEffect transition="out" filter="fade">
                                          <p:cBhvr>
                                            <p:cTn id="59" dur="200"/>
                                            <p:tgtEl>
                                              <p:spTgt spid="10"/>
                                            </p:tgtEl>
                                          </p:cBhvr>
                                        </p:animEffect>
                                        <p:set>
                                          <p:cBhvr>
                                            <p:cTn id="60"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12.1"/>
                      </p:tgtEl>
                    </p:cond>
                  </p:nextCondLst>
                </p:seq>
                <p:seq concurrent="1" nextAc="seek">
                  <p:cTn id="61" restart="whenNotActive" fill="hold" evtFilter="cancelBubble" nodeType="interactiveSeq">
                    <p:stCondLst>
                      <p:cond evt="onMediaBookmark" delay="0">
                        <p:tgtEl>
                          <p14:bmkTgt spid="6" bmkName="Charts Three_VF10259463400:00:12.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200"/>
                                            <p:tgtEl>
                                              <p:spTgt spid="11"/>
                                            </p:tgtEl>
                                          </p:cBhvr>
                                        </p:animEffect>
                                      </p:childTnLst>
                                    </p:cTn>
                                  </p:par>
                                </p:childTnLst>
                              </p:cTn>
                            </p:par>
                          </p:childTnLst>
                        </p:cTn>
                      </p:par>
                    </p:childTnLst>
                  </p:cTn>
                  <p:nextCondLst>
                    <p:cond evt="onMediaBookmark" delay="0">
                      <p:tgtEl>
                        <p14:bmkTgt spid="6" bmkName="Charts Three_VF10259463400:00:12.2"/>
                      </p:tgtEl>
                    </p:cond>
                  </p:nextCondLst>
                </p:seq>
                <p:seq concurrent="1" nextAc="seek">
                  <p:cTn id="67" restart="whenNotActive" fill="hold" evtFilter="cancelBubble" nodeType="interactiveSeq">
                    <p:stCondLst>
                      <p:cond evt="onMediaBookmark" delay="0">
                        <p:tgtEl>
                          <p14:bmkTgt spid="6" bmkName="Charts Three_VF10259463400:00:15.7"/>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withEffect">
                                      <p:stCondLst>
                                        <p:cond delay="0"/>
                                      </p:stCondLst>
                                      <p:childTnLst>
                                        <p:animEffect transition="out" filter="fade">
                                          <p:cBhvr>
                                            <p:cTn id="71" dur="200"/>
                                            <p:tgtEl>
                                              <p:spTgt spid="11"/>
                                            </p:tgtEl>
                                          </p:cBhvr>
                                        </p:animEffect>
                                        <p:set>
                                          <p:cBhvr>
                                            <p:cTn id="72"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15.7"/>
                      </p:tgtEl>
                    </p:cond>
                  </p:nextCondLst>
                </p:seq>
                <p:seq concurrent="1" nextAc="seek">
                  <p:cTn id="73" restart="whenNotActive" fill="hold" evtFilter="cancelBubble" nodeType="interactiveSeq">
                    <p:stCondLst>
                      <p:cond evt="onMediaBookmark" delay="0">
                        <p:tgtEl>
                          <p14:bmkTgt spid="6" bmkName="Charts Three_VF10259463400:00:15.8"/>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00"/>
                                            <p:tgtEl>
                                              <p:spTgt spid="12"/>
                                            </p:tgtEl>
                                          </p:cBhvr>
                                        </p:animEffect>
                                      </p:childTnLst>
                                    </p:cTn>
                                  </p:par>
                                </p:childTnLst>
                              </p:cTn>
                            </p:par>
                          </p:childTnLst>
                        </p:cTn>
                      </p:par>
                    </p:childTnLst>
                  </p:cTn>
                  <p:nextCondLst>
                    <p:cond evt="onMediaBookmark" delay="0">
                      <p:tgtEl>
                        <p14:bmkTgt spid="6" bmkName="Charts Three_VF10259463400:00:15.8"/>
                      </p:tgtEl>
                    </p:cond>
                  </p:nextCondLst>
                </p:seq>
                <p:seq concurrent="1" nextAc="seek">
                  <p:cTn id="79" restart="whenNotActive" fill="hold" evtFilter="cancelBubble" nodeType="interactiveSeq">
                    <p:stCondLst>
                      <p:cond evt="onMediaBookmark" delay="0">
                        <p:tgtEl>
                          <p14:bmkTgt spid="6" bmkName="Charts Three_VF10259463400:00:21.7"/>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1" nodeType="withEffect">
                                      <p:stCondLst>
                                        <p:cond delay="0"/>
                                      </p:stCondLst>
                                      <p:childTnLst>
                                        <p:animEffect transition="out" filter="fade">
                                          <p:cBhvr>
                                            <p:cTn id="83" dur="200"/>
                                            <p:tgtEl>
                                              <p:spTgt spid="12"/>
                                            </p:tgtEl>
                                          </p:cBhvr>
                                        </p:animEffect>
                                        <p:set>
                                          <p:cBhvr>
                                            <p:cTn id="84"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21.7"/>
                      </p:tgtEl>
                    </p:cond>
                  </p:nextCondLst>
                </p:seq>
                <p:seq concurrent="1" nextAc="seek">
                  <p:cTn id="85" restart="whenNotActive" fill="hold" evtFilter="cancelBubble" nodeType="interactiveSeq">
                    <p:stCondLst>
                      <p:cond evt="onMediaBookmark" delay="0">
                        <p:tgtEl>
                          <p14:bmkTgt spid="6" bmkName="Charts Three_VF10259463400:00:21.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200"/>
                                            <p:tgtEl>
                                              <p:spTgt spid="13"/>
                                            </p:tgtEl>
                                          </p:cBhvr>
                                        </p:animEffect>
                                      </p:childTnLst>
                                    </p:cTn>
                                  </p:par>
                                </p:childTnLst>
                              </p:cTn>
                            </p:par>
                          </p:childTnLst>
                        </p:cTn>
                      </p:par>
                    </p:childTnLst>
                  </p:cTn>
                  <p:nextCondLst>
                    <p:cond evt="onMediaBookmark" delay="0">
                      <p:tgtEl>
                        <p14:bmkTgt spid="6" bmkName="Charts Three_VF10259463400:00:21.8"/>
                      </p:tgtEl>
                    </p:cond>
                  </p:nextCondLst>
                </p:seq>
                <p:seq concurrent="1" nextAc="seek">
                  <p:cTn id="91" restart="whenNotActive" fill="hold" evtFilter="cancelBubble" nodeType="interactiveSeq">
                    <p:stCondLst>
                      <p:cond evt="onMediaBookmark" delay="0">
                        <p:tgtEl>
                          <p14:bmkTgt spid="6" bmkName="Charts Three_VF10259463400:00:26.0"/>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withEffect">
                                      <p:stCondLst>
                                        <p:cond delay="0"/>
                                      </p:stCondLst>
                                      <p:childTnLst>
                                        <p:animEffect transition="out" filter="fade">
                                          <p:cBhvr>
                                            <p:cTn id="95" dur="200"/>
                                            <p:tgtEl>
                                              <p:spTgt spid="13"/>
                                            </p:tgtEl>
                                          </p:cBhvr>
                                        </p:animEffect>
                                        <p:set>
                                          <p:cBhvr>
                                            <p:cTn id="96"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26.0"/>
                      </p:tgtEl>
                    </p:cond>
                  </p:nextCondLst>
                </p:seq>
                <p:seq concurrent="1" nextAc="seek">
                  <p:cTn id="97" restart="whenNotActive" fill="hold" evtFilter="cancelBubble" nodeType="interactiveSeq">
                    <p:stCondLst>
                      <p:cond evt="onMediaBookmark" delay="0">
                        <p:tgtEl>
                          <p14:bmkTgt spid="6" bmkName="Charts Three_VF10259463400:00:26.1"/>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200"/>
                                            <p:tgtEl>
                                              <p:spTgt spid="14"/>
                                            </p:tgtEl>
                                          </p:cBhvr>
                                        </p:animEffect>
                                      </p:childTnLst>
                                    </p:cTn>
                                  </p:par>
                                </p:childTnLst>
                              </p:cTn>
                            </p:par>
                          </p:childTnLst>
                        </p:cTn>
                      </p:par>
                    </p:childTnLst>
                  </p:cTn>
                  <p:nextCondLst>
                    <p:cond evt="onMediaBookmark" delay="0">
                      <p:tgtEl>
                        <p14:bmkTgt spid="6" bmkName="Charts Three_VF10259463400:00:26.1"/>
                      </p:tgtEl>
                    </p:cond>
                  </p:nextCondLst>
                </p:seq>
                <p:seq concurrent="1" nextAc="seek">
                  <p:cTn id="103" restart="whenNotActive" fill="hold" evtFilter="cancelBubble" nodeType="interactiveSeq">
                    <p:stCondLst>
                      <p:cond evt="onMediaBookmark" delay="0">
                        <p:tgtEl>
                          <p14:bmkTgt spid="6" bmkName="Charts Three_VF10259463400:00:29.1"/>
                        </p:tgtEl>
                      </p:cond>
                    </p:stCondLst>
                    <p:endSync evt="end" delay="0">
                      <p:rtn val="all"/>
                    </p:endSync>
                    <p:childTnLst>
                      <p:par>
                        <p:cTn id="104" fill="hold">
                          <p:stCondLst>
                            <p:cond delay="0"/>
                          </p:stCondLst>
                          <p:childTnLst>
                            <p:par>
                              <p:cTn id="105" fill="hold">
                                <p:stCondLst>
                                  <p:cond delay="0"/>
                                </p:stCondLst>
                                <p:childTnLst>
                                  <p:par>
                                    <p:cTn id="106" presetID="10" presetClass="exit" presetSubtype="0" fill="hold" grpId="1" nodeType="withEffect">
                                      <p:stCondLst>
                                        <p:cond delay="0"/>
                                      </p:stCondLst>
                                      <p:childTnLst>
                                        <p:animEffect transition="out" filter="fade">
                                          <p:cBhvr>
                                            <p:cTn id="107" dur="200"/>
                                            <p:tgtEl>
                                              <p:spTgt spid="14"/>
                                            </p:tgtEl>
                                          </p:cBhvr>
                                        </p:animEffect>
                                        <p:set>
                                          <p:cBhvr>
                                            <p:cTn id="108"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29.1"/>
                      </p:tgtEl>
                    </p:cond>
                  </p:nextCondLst>
                </p:seq>
                <p:seq concurrent="1" nextAc="seek">
                  <p:cTn id="109" restart="whenNotActive" fill="hold" evtFilter="cancelBubble" nodeType="interactiveSeq">
                    <p:stCondLst>
                      <p:cond evt="onMediaBookmark" delay="0">
                        <p:tgtEl>
                          <p14:bmkTgt spid="6" bmkName="Charts Three_VF10259463400:00:29.2"/>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with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fade">
                                          <p:cBhvr>
                                            <p:cTn id="114" dur="200"/>
                                            <p:tgtEl>
                                              <p:spTgt spid="15"/>
                                            </p:tgtEl>
                                          </p:cBhvr>
                                        </p:animEffect>
                                      </p:childTnLst>
                                    </p:cTn>
                                  </p:par>
                                </p:childTnLst>
                              </p:cTn>
                            </p:par>
                          </p:childTnLst>
                        </p:cTn>
                      </p:par>
                    </p:childTnLst>
                  </p:cTn>
                  <p:nextCondLst>
                    <p:cond evt="onMediaBookmark" delay="0">
                      <p:tgtEl>
                        <p14:bmkTgt spid="6" bmkName="Charts Three_VF10259463400:00:29.2"/>
                      </p:tgtEl>
                    </p:cond>
                  </p:nextCondLst>
                </p:seq>
                <p:seq concurrent="1" nextAc="seek">
                  <p:cTn id="115" restart="whenNotActive" fill="hold" evtFilter="cancelBubble" nodeType="interactiveSeq">
                    <p:stCondLst>
                      <p:cond evt="onMediaBookmark" delay="0">
                        <p:tgtEl>
                          <p14:bmkTgt spid="6" bmkName="Charts Three_VF10259463400:00:34.5"/>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grpId="1" nodeType="withEffect">
                                      <p:stCondLst>
                                        <p:cond delay="0"/>
                                      </p:stCondLst>
                                      <p:childTnLst>
                                        <p:animEffect transition="out" filter="fade">
                                          <p:cBhvr>
                                            <p:cTn id="119" dur="200"/>
                                            <p:tgtEl>
                                              <p:spTgt spid="15"/>
                                            </p:tgtEl>
                                          </p:cBhvr>
                                        </p:animEffect>
                                        <p:set>
                                          <p:cBhvr>
                                            <p:cTn id="120"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34.5"/>
                      </p:tgtEl>
                    </p:cond>
                  </p:nextCondLst>
                </p:seq>
                <p:seq concurrent="1" nextAc="seek">
                  <p:cTn id="121" restart="whenNotActive" fill="hold" evtFilter="cancelBubble" nodeType="interactiveSeq">
                    <p:stCondLst>
                      <p:cond evt="onMediaBookmark" delay="0">
                        <p:tgtEl>
                          <p14:bmkTgt spid="6" bmkName="Charts Three_VF10259463400:00:34.6"/>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with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fade">
                                          <p:cBhvr>
                                            <p:cTn id="126" dur="200"/>
                                            <p:tgtEl>
                                              <p:spTgt spid="16"/>
                                            </p:tgtEl>
                                          </p:cBhvr>
                                        </p:animEffect>
                                      </p:childTnLst>
                                    </p:cTn>
                                  </p:par>
                                </p:childTnLst>
                              </p:cTn>
                            </p:par>
                          </p:childTnLst>
                        </p:cTn>
                      </p:par>
                    </p:childTnLst>
                  </p:cTn>
                  <p:nextCondLst>
                    <p:cond evt="onMediaBookmark" delay="0">
                      <p:tgtEl>
                        <p14:bmkTgt spid="6" bmkName="Charts Three_VF10259463400:00:34.6"/>
                      </p:tgtEl>
                    </p:cond>
                  </p:nextCondLst>
                </p:seq>
                <p:seq concurrent="1" nextAc="seek">
                  <p:cTn id="127" restart="whenNotActive" fill="hold" evtFilter="cancelBubble" nodeType="interactiveSeq">
                    <p:stCondLst>
                      <p:cond evt="onMediaBookmark" delay="0">
                        <p:tgtEl>
                          <p14:bmkTgt spid="6" bmkName="Charts Three_VF10259463400:00:37.8"/>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1" nodeType="withEffect">
                                      <p:stCondLst>
                                        <p:cond delay="0"/>
                                      </p:stCondLst>
                                      <p:childTnLst>
                                        <p:animEffect transition="out" filter="fade">
                                          <p:cBhvr>
                                            <p:cTn id="131" dur="200"/>
                                            <p:tgtEl>
                                              <p:spTgt spid="16"/>
                                            </p:tgtEl>
                                          </p:cBhvr>
                                        </p:animEffect>
                                        <p:set>
                                          <p:cBhvr>
                                            <p:cTn id="132"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37.8"/>
                      </p:tgtEl>
                    </p:cond>
                  </p:nextCondLst>
                </p:seq>
                <p:seq concurrent="1" nextAc="seek">
                  <p:cTn id="133" restart="whenNotActive" fill="hold" evtFilter="cancelBubble" nodeType="interactiveSeq">
                    <p:stCondLst>
                      <p:cond evt="onMediaBookmark" delay="0">
                        <p:tgtEl>
                          <p14:bmkTgt spid="6" bmkName="Charts Three_VF10259463400:00:37.9"/>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withEffect">
                                      <p:stCondLst>
                                        <p:cond delay="0"/>
                                      </p:stCondLst>
                                      <p:childTnLst>
                                        <p:set>
                                          <p:cBhvr>
                                            <p:cTn id="137" dur="1" fill="hold">
                                              <p:stCondLst>
                                                <p:cond delay="0"/>
                                              </p:stCondLst>
                                            </p:cTn>
                                            <p:tgtEl>
                                              <p:spTgt spid="17"/>
                                            </p:tgtEl>
                                            <p:attrNameLst>
                                              <p:attrName>style.visibility</p:attrName>
                                            </p:attrNameLst>
                                          </p:cBhvr>
                                          <p:to>
                                            <p:strVal val="visible"/>
                                          </p:to>
                                        </p:set>
                                        <p:animEffect transition="in" filter="fade">
                                          <p:cBhvr>
                                            <p:cTn id="138" dur="200"/>
                                            <p:tgtEl>
                                              <p:spTgt spid="17"/>
                                            </p:tgtEl>
                                          </p:cBhvr>
                                        </p:animEffect>
                                      </p:childTnLst>
                                    </p:cTn>
                                  </p:par>
                                </p:childTnLst>
                              </p:cTn>
                            </p:par>
                          </p:childTnLst>
                        </p:cTn>
                      </p:par>
                    </p:childTnLst>
                  </p:cTn>
                  <p:nextCondLst>
                    <p:cond evt="onMediaBookmark" delay="0">
                      <p:tgtEl>
                        <p14:bmkTgt spid="6" bmkName="Charts Three_VF10259463400:00:37.9"/>
                      </p:tgtEl>
                    </p:cond>
                  </p:nextCondLst>
                </p:seq>
                <p:seq concurrent="1" nextAc="seek">
                  <p:cTn id="139" restart="whenNotActive" fill="hold" evtFilter="cancelBubble" nodeType="interactiveSeq">
                    <p:stCondLst>
                      <p:cond evt="onMediaBookmark" delay="0">
                        <p:tgtEl>
                          <p14:bmkTgt spid="6" bmkName="Charts Three_VF10259463400:00:42.0"/>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1" nodeType="withEffect">
                                      <p:stCondLst>
                                        <p:cond delay="0"/>
                                      </p:stCondLst>
                                      <p:childTnLst>
                                        <p:animEffect transition="out" filter="fade">
                                          <p:cBhvr>
                                            <p:cTn id="143" dur="200"/>
                                            <p:tgtEl>
                                              <p:spTgt spid="17"/>
                                            </p:tgtEl>
                                          </p:cBhvr>
                                        </p:animEffect>
                                        <p:set>
                                          <p:cBhvr>
                                            <p:cTn id="144"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42.0"/>
                      </p:tgtEl>
                    </p:cond>
                  </p:nextCondLst>
                </p:seq>
                <p:seq concurrent="1" nextAc="seek">
                  <p:cTn id="145" restart="whenNotActive" fill="hold" evtFilter="cancelBubble" nodeType="interactiveSeq">
                    <p:stCondLst>
                      <p:cond evt="onMediaBookmark" delay="0">
                        <p:tgtEl>
                          <p14:bmkTgt spid="6" bmkName="Charts Three_VF10259463400:00:42.1"/>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with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fade">
                                          <p:cBhvr>
                                            <p:cTn id="150" dur="200"/>
                                            <p:tgtEl>
                                              <p:spTgt spid="18"/>
                                            </p:tgtEl>
                                          </p:cBhvr>
                                        </p:animEffect>
                                      </p:childTnLst>
                                    </p:cTn>
                                  </p:par>
                                </p:childTnLst>
                              </p:cTn>
                            </p:par>
                          </p:childTnLst>
                        </p:cTn>
                      </p:par>
                    </p:childTnLst>
                  </p:cTn>
                  <p:nextCondLst>
                    <p:cond evt="onMediaBookmark" delay="0">
                      <p:tgtEl>
                        <p14:bmkTgt spid="6" bmkName="Charts Three_VF10259463400:00:42.1"/>
                      </p:tgtEl>
                    </p:cond>
                  </p:nextCondLst>
                </p:seq>
                <p:seq concurrent="1" nextAc="seek">
                  <p:cTn id="151" restart="whenNotActive" fill="hold" evtFilter="cancelBubble" nodeType="interactiveSeq">
                    <p:stCondLst>
                      <p:cond evt="onMediaBookmark" delay="0">
                        <p:tgtEl>
                          <p14:bmkTgt spid="6" bmkName="Charts Three_VF10259463400:00:45.4"/>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grpId="1" nodeType="withEffect">
                                      <p:stCondLst>
                                        <p:cond delay="0"/>
                                      </p:stCondLst>
                                      <p:childTnLst>
                                        <p:animEffect transition="out" filter="fade">
                                          <p:cBhvr>
                                            <p:cTn id="155" dur="200"/>
                                            <p:tgtEl>
                                              <p:spTgt spid="18"/>
                                            </p:tgtEl>
                                          </p:cBhvr>
                                        </p:animEffect>
                                        <p:set>
                                          <p:cBhvr>
                                            <p:cTn id="156"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45.4"/>
                      </p:tgtEl>
                    </p:cond>
                  </p:nextCondLst>
                </p:seq>
                <p:seq concurrent="1" nextAc="seek">
                  <p:cTn id="157" restart="whenNotActive" fill="hold" evtFilter="cancelBubble" nodeType="interactiveSeq">
                    <p:stCondLst>
                      <p:cond evt="onMediaBookmark" delay="0">
                        <p:tgtEl>
                          <p14:bmkTgt spid="6" bmkName="Charts Three_VF10259463400:00:45.5"/>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0" nodeType="with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fade">
                                          <p:cBhvr>
                                            <p:cTn id="162" dur="200"/>
                                            <p:tgtEl>
                                              <p:spTgt spid="19"/>
                                            </p:tgtEl>
                                          </p:cBhvr>
                                        </p:animEffect>
                                      </p:childTnLst>
                                    </p:cTn>
                                  </p:par>
                                </p:childTnLst>
                              </p:cTn>
                            </p:par>
                          </p:childTnLst>
                        </p:cTn>
                      </p:par>
                    </p:childTnLst>
                  </p:cTn>
                  <p:nextCondLst>
                    <p:cond evt="onMediaBookmark" delay="0">
                      <p:tgtEl>
                        <p14:bmkTgt spid="6" bmkName="Charts Three_VF10259463400:00:45.5"/>
                      </p:tgtEl>
                    </p:cond>
                  </p:nextCondLst>
                </p:seq>
                <p:seq concurrent="1" nextAc="seek">
                  <p:cTn id="163" restart="whenNotActive" fill="hold" evtFilter="cancelBubble" nodeType="interactiveSeq">
                    <p:stCondLst>
                      <p:cond evt="onMediaBookmark" delay="0">
                        <p:tgtEl>
                          <p14:bmkTgt spid="6" bmkName="Charts Three_VF10259463400:00:48.5"/>
                        </p:tgtEl>
                      </p:cond>
                    </p:stCondLst>
                    <p:endSync evt="end" delay="0">
                      <p:rtn val="all"/>
                    </p:endSync>
                    <p:childTnLst>
                      <p:par>
                        <p:cTn id="164" fill="hold">
                          <p:stCondLst>
                            <p:cond delay="0"/>
                          </p:stCondLst>
                          <p:childTnLst>
                            <p:par>
                              <p:cTn id="165" fill="hold">
                                <p:stCondLst>
                                  <p:cond delay="0"/>
                                </p:stCondLst>
                                <p:childTnLst>
                                  <p:par>
                                    <p:cTn id="166" presetID="10" presetClass="exit" presetSubtype="0" fill="hold" grpId="1" nodeType="withEffect">
                                      <p:stCondLst>
                                        <p:cond delay="0"/>
                                      </p:stCondLst>
                                      <p:childTnLst>
                                        <p:animEffect transition="out" filter="fade">
                                          <p:cBhvr>
                                            <p:cTn id="167" dur="200"/>
                                            <p:tgtEl>
                                              <p:spTgt spid="19"/>
                                            </p:tgtEl>
                                          </p:cBhvr>
                                        </p:animEffect>
                                        <p:set>
                                          <p:cBhvr>
                                            <p:cTn id="168"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48.5"/>
                      </p:tgtEl>
                    </p:cond>
                  </p:nextCondLst>
                </p:seq>
                <p:seq concurrent="1" nextAc="seek">
                  <p:cTn id="169" restart="whenNotActive" fill="hold" evtFilter="cancelBubble" nodeType="interactiveSeq">
                    <p:stCondLst>
                      <p:cond evt="onMediaBookmark" delay="0">
                        <p:tgtEl>
                          <p14:bmkTgt spid="6" bmkName="Charts Three_VF10259463400:00:48.6"/>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0" nodeType="withEffect">
                                      <p:stCondLst>
                                        <p:cond delay="0"/>
                                      </p:stCondLst>
                                      <p:childTnLst>
                                        <p:set>
                                          <p:cBhvr>
                                            <p:cTn id="173" dur="1" fill="hold">
                                              <p:stCondLst>
                                                <p:cond delay="0"/>
                                              </p:stCondLst>
                                            </p:cTn>
                                            <p:tgtEl>
                                              <p:spTgt spid="20"/>
                                            </p:tgtEl>
                                            <p:attrNameLst>
                                              <p:attrName>style.visibility</p:attrName>
                                            </p:attrNameLst>
                                          </p:cBhvr>
                                          <p:to>
                                            <p:strVal val="visible"/>
                                          </p:to>
                                        </p:set>
                                        <p:animEffect transition="in" filter="fade">
                                          <p:cBhvr>
                                            <p:cTn id="174" dur="200"/>
                                            <p:tgtEl>
                                              <p:spTgt spid="20"/>
                                            </p:tgtEl>
                                          </p:cBhvr>
                                        </p:animEffect>
                                      </p:childTnLst>
                                    </p:cTn>
                                  </p:par>
                                </p:childTnLst>
                              </p:cTn>
                            </p:par>
                          </p:childTnLst>
                        </p:cTn>
                      </p:par>
                    </p:childTnLst>
                  </p:cTn>
                  <p:nextCondLst>
                    <p:cond evt="onMediaBookmark" delay="0">
                      <p:tgtEl>
                        <p14:bmkTgt spid="6" bmkName="Charts Three_VF10259463400:00:48.6"/>
                      </p:tgtEl>
                    </p:cond>
                  </p:nextCondLst>
                </p:seq>
                <p:seq concurrent="1" nextAc="seek">
                  <p:cTn id="175" restart="whenNotActive" fill="hold" evtFilter="cancelBubble" nodeType="interactiveSeq">
                    <p:stCondLst>
                      <p:cond evt="onMediaBookmark" delay="0">
                        <p:tgtEl>
                          <p14:bmkTgt spid="6" bmkName="Charts Three_VF10259463400:00:51.7"/>
                        </p:tgtEl>
                      </p:cond>
                    </p:stCondLst>
                    <p:endSync evt="end" delay="0">
                      <p:rtn val="all"/>
                    </p:endSync>
                    <p:childTnLst>
                      <p:par>
                        <p:cTn id="176" fill="hold">
                          <p:stCondLst>
                            <p:cond delay="0"/>
                          </p:stCondLst>
                          <p:childTnLst>
                            <p:par>
                              <p:cTn id="177" fill="hold">
                                <p:stCondLst>
                                  <p:cond delay="0"/>
                                </p:stCondLst>
                                <p:childTnLst>
                                  <p:par>
                                    <p:cTn id="178" presetID="10" presetClass="exit" presetSubtype="0" fill="hold" grpId="1" nodeType="withEffect">
                                      <p:stCondLst>
                                        <p:cond delay="0"/>
                                      </p:stCondLst>
                                      <p:childTnLst>
                                        <p:animEffect transition="out" filter="fade">
                                          <p:cBhvr>
                                            <p:cTn id="179" dur="200"/>
                                            <p:tgtEl>
                                              <p:spTgt spid="20"/>
                                            </p:tgtEl>
                                          </p:cBhvr>
                                        </p:animEffect>
                                        <p:set>
                                          <p:cBhvr>
                                            <p:cTn id="180"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51.7"/>
                      </p:tgtEl>
                    </p:cond>
                  </p:nextCondLst>
                </p:seq>
                <p:seq concurrent="1" nextAc="seek">
                  <p:cTn id="181" restart="whenNotActive" fill="hold" evtFilter="cancelBubble" nodeType="interactiveSeq">
                    <p:stCondLst>
                      <p:cond evt="onMediaBookmark" delay="0">
                        <p:tgtEl>
                          <p14:bmkTgt spid="6" bmkName="Charts Three_VF10259463400:00:51.8"/>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0" nodeType="withEffect">
                                      <p:stCondLst>
                                        <p:cond delay="0"/>
                                      </p:stCondLst>
                                      <p:childTnLst>
                                        <p:set>
                                          <p:cBhvr>
                                            <p:cTn id="185" dur="1" fill="hold">
                                              <p:stCondLst>
                                                <p:cond delay="0"/>
                                              </p:stCondLst>
                                            </p:cTn>
                                            <p:tgtEl>
                                              <p:spTgt spid="21"/>
                                            </p:tgtEl>
                                            <p:attrNameLst>
                                              <p:attrName>style.visibility</p:attrName>
                                            </p:attrNameLst>
                                          </p:cBhvr>
                                          <p:to>
                                            <p:strVal val="visible"/>
                                          </p:to>
                                        </p:set>
                                        <p:animEffect transition="in" filter="fade">
                                          <p:cBhvr>
                                            <p:cTn id="186" dur="200"/>
                                            <p:tgtEl>
                                              <p:spTgt spid="21"/>
                                            </p:tgtEl>
                                          </p:cBhvr>
                                        </p:animEffect>
                                      </p:childTnLst>
                                    </p:cTn>
                                  </p:par>
                                </p:childTnLst>
                              </p:cTn>
                            </p:par>
                          </p:childTnLst>
                        </p:cTn>
                      </p:par>
                    </p:childTnLst>
                  </p:cTn>
                  <p:nextCondLst>
                    <p:cond evt="onMediaBookmark" delay="0">
                      <p:tgtEl>
                        <p14:bmkTgt spid="6" bmkName="Charts Three_VF10259463400:00:51.8"/>
                      </p:tgtEl>
                    </p:cond>
                  </p:nextCondLst>
                </p:seq>
                <p:seq concurrent="1" nextAc="seek">
                  <p:cTn id="187" restart="whenNotActive" fill="hold" evtFilter="cancelBubble" nodeType="interactiveSeq">
                    <p:stCondLst>
                      <p:cond evt="onMediaBookmark" delay="0">
                        <p:tgtEl>
                          <p14:bmkTgt spid="6" bmkName="Charts Three_VF10259463400:00:56.7"/>
                        </p:tgtEl>
                      </p:cond>
                    </p:stCondLst>
                    <p:endSync evt="end" delay="0">
                      <p:rtn val="all"/>
                    </p:endSync>
                    <p:childTnLst>
                      <p:par>
                        <p:cTn id="188" fill="hold">
                          <p:stCondLst>
                            <p:cond delay="0"/>
                          </p:stCondLst>
                          <p:childTnLst>
                            <p:par>
                              <p:cTn id="189" fill="hold">
                                <p:stCondLst>
                                  <p:cond delay="0"/>
                                </p:stCondLst>
                                <p:childTnLst>
                                  <p:par>
                                    <p:cTn id="190" presetID="10" presetClass="exit" presetSubtype="0" fill="hold" grpId="1" nodeType="withEffect">
                                      <p:stCondLst>
                                        <p:cond delay="0"/>
                                      </p:stCondLst>
                                      <p:childTnLst>
                                        <p:animEffect transition="out" filter="fade">
                                          <p:cBhvr>
                                            <p:cTn id="191" dur="200"/>
                                            <p:tgtEl>
                                              <p:spTgt spid="21"/>
                                            </p:tgtEl>
                                          </p:cBhvr>
                                        </p:animEffect>
                                        <p:set>
                                          <p:cBhvr>
                                            <p:cTn id="192"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56.7"/>
                      </p:tgtEl>
                    </p:cond>
                  </p:nextCondLst>
                </p:seq>
                <p:seq concurrent="1" nextAc="seek">
                  <p:cTn id="193" restart="whenNotActive" fill="hold" evtFilter="cancelBubble" nodeType="interactiveSeq">
                    <p:stCondLst>
                      <p:cond evt="onMediaBookmark" delay="0">
                        <p:tgtEl>
                          <p14:bmkTgt spid="6" bmkName="Charts Three_VF10259463400:00:56.8"/>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0" nodeType="withEffect">
                                      <p:stCondLst>
                                        <p:cond delay="0"/>
                                      </p:stCondLst>
                                      <p:childTnLst>
                                        <p:set>
                                          <p:cBhvr>
                                            <p:cTn id="197" dur="1" fill="hold">
                                              <p:stCondLst>
                                                <p:cond delay="0"/>
                                              </p:stCondLst>
                                            </p:cTn>
                                            <p:tgtEl>
                                              <p:spTgt spid="22"/>
                                            </p:tgtEl>
                                            <p:attrNameLst>
                                              <p:attrName>style.visibility</p:attrName>
                                            </p:attrNameLst>
                                          </p:cBhvr>
                                          <p:to>
                                            <p:strVal val="visible"/>
                                          </p:to>
                                        </p:set>
                                        <p:animEffect transition="in" filter="fade">
                                          <p:cBhvr>
                                            <p:cTn id="198" dur="200"/>
                                            <p:tgtEl>
                                              <p:spTgt spid="22"/>
                                            </p:tgtEl>
                                          </p:cBhvr>
                                        </p:animEffect>
                                      </p:childTnLst>
                                    </p:cTn>
                                  </p:par>
                                </p:childTnLst>
                              </p:cTn>
                            </p:par>
                          </p:childTnLst>
                        </p:cTn>
                      </p:par>
                    </p:childTnLst>
                  </p:cTn>
                  <p:nextCondLst>
                    <p:cond evt="onMediaBookmark" delay="0">
                      <p:tgtEl>
                        <p14:bmkTgt spid="6" bmkName="Charts Three_VF10259463400:00:56.8"/>
                      </p:tgtEl>
                    </p:cond>
                  </p:nextCondLst>
                </p:seq>
                <p:seq concurrent="1" nextAc="seek">
                  <p:cTn id="199" restart="whenNotActive" fill="hold" evtFilter="cancelBubble" nodeType="interactiveSeq">
                    <p:stCondLst>
                      <p:cond evt="onMediaBookmark" delay="0">
                        <p:tgtEl>
                          <p14:bmkTgt spid="6" bmkName="Charts Three_VF10259463400:00:59.2"/>
                        </p:tgtEl>
                      </p:cond>
                    </p:stCondLst>
                    <p:endSync evt="end" delay="0">
                      <p:rtn val="all"/>
                    </p:endSync>
                    <p:childTnLst>
                      <p:par>
                        <p:cTn id="200" fill="hold">
                          <p:stCondLst>
                            <p:cond delay="0"/>
                          </p:stCondLst>
                          <p:childTnLst>
                            <p:par>
                              <p:cTn id="201" fill="hold">
                                <p:stCondLst>
                                  <p:cond delay="0"/>
                                </p:stCondLst>
                                <p:childTnLst>
                                  <p:par>
                                    <p:cTn id="202" presetID="10" presetClass="exit" presetSubtype="0" fill="hold" grpId="1" nodeType="withEffect">
                                      <p:stCondLst>
                                        <p:cond delay="0"/>
                                      </p:stCondLst>
                                      <p:childTnLst>
                                        <p:animEffect transition="out" filter="fade">
                                          <p:cBhvr>
                                            <p:cTn id="203" dur="200"/>
                                            <p:tgtEl>
                                              <p:spTgt spid="22"/>
                                            </p:tgtEl>
                                          </p:cBhvr>
                                        </p:animEffect>
                                        <p:set>
                                          <p:cBhvr>
                                            <p:cTn id="204"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0:59.2"/>
                      </p:tgtEl>
                    </p:cond>
                  </p:nextCondLst>
                </p:seq>
                <p:seq concurrent="1" nextAc="seek">
                  <p:cTn id="205" restart="whenNotActive" fill="hold" evtFilter="cancelBubble" nodeType="interactiveSeq">
                    <p:stCondLst>
                      <p:cond evt="onMediaBookmark" delay="0">
                        <p:tgtEl>
                          <p14:bmkTgt spid="6" bmkName="Charts Three_VF10259463400:00:59.3"/>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0" nodeType="withEffect">
                                      <p:stCondLst>
                                        <p:cond delay="0"/>
                                      </p:stCondLst>
                                      <p:childTnLst>
                                        <p:set>
                                          <p:cBhvr>
                                            <p:cTn id="209" dur="1" fill="hold">
                                              <p:stCondLst>
                                                <p:cond delay="0"/>
                                              </p:stCondLst>
                                            </p:cTn>
                                            <p:tgtEl>
                                              <p:spTgt spid="23"/>
                                            </p:tgtEl>
                                            <p:attrNameLst>
                                              <p:attrName>style.visibility</p:attrName>
                                            </p:attrNameLst>
                                          </p:cBhvr>
                                          <p:to>
                                            <p:strVal val="visible"/>
                                          </p:to>
                                        </p:set>
                                        <p:animEffect transition="in" filter="fade">
                                          <p:cBhvr>
                                            <p:cTn id="210" dur="200"/>
                                            <p:tgtEl>
                                              <p:spTgt spid="23"/>
                                            </p:tgtEl>
                                          </p:cBhvr>
                                        </p:animEffect>
                                      </p:childTnLst>
                                    </p:cTn>
                                  </p:par>
                                </p:childTnLst>
                              </p:cTn>
                            </p:par>
                          </p:childTnLst>
                        </p:cTn>
                      </p:par>
                    </p:childTnLst>
                  </p:cTn>
                  <p:nextCondLst>
                    <p:cond evt="onMediaBookmark" delay="0">
                      <p:tgtEl>
                        <p14:bmkTgt spid="6" bmkName="Charts Three_VF10259463400:00:59.3"/>
                      </p:tgtEl>
                    </p:cond>
                  </p:nextCondLst>
                </p:seq>
                <p:seq concurrent="1" nextAc="seek">
                  <p:cTn id="211" restart="whenNotActive" fill="hold" evtFilter="cancelBubble" nodeType="interactiveSeq">
                    <p:stCondLst>
                      <p:cond evt="onMediaBookmark" delay="0">
                        <p:tgtEl>
                          <p14:bmkTgt spid="6" bmkName="Charts Three_VF10259463400:01:02.4"/>
                        </p:tgtEl>
                      </p:cond>
                    </p:stCondLst>
                    <p:endSync evt="end" delay="0">
                      <p:rtn val="all"/>
                    </p:endSync>
                    <p:childTnLst>
                      <p:par>
                        <p:cTn id="212" fill="hold">
                          <p:stCondLst>
                            <p:cond delay="0"/>
                          </p:stCondLst>
                          <p:childTnLst>
                            <p:par>
                              <p:cTn id="213" fill="hold">
                                <p:stCondLst>
                                  <p:cond delay="0"/>
                                </p:stCondLst>
                                <p:childTnLst>
                                  <p:par>
                                    <p:cTn id="214" presetID="10" presetClass="exit" presetSubtype="0" fill="hold" grpId="1" nodeType="withEffect">
                                      <p:stCondLst>
                                        <p:cond delay="0"/>
                                      </p:stCondLst>
                                      <p:childTnLst>
                                        <p:animEffect transition="out" filter="fade">
                                          <p:cBhvr>
                                            <p:cTn id="215" dur="200"/>
                                            <p:tgtEl>
                                              <p:spTgt spid="23"/>
                                            </p:tgtEl>
                                          </p:cBhvr>
                                        </p:animEffect>
                                        <p:set>
                                          <p:cBhvr>
                                            <p:cTn id="216"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1:02.4"/>
                      </p:tgtEl>
                    </p:cond>
                  </p:nextCondLst>
                </p:seq>
                <p:seq concurrent="1" nextAc="seek">
                  <p:cTn id="217" restart="whenNotActive" fill="hold" evtFilter="cancelBubble" nodeType="interactiveSeq">
                    <p:stCondLst>
                      <p:cond evt="onMediaBookmark" delay="0">
                        <p:tgtEl>
                          <p14:bmkTgt spid="6" bmkName="Charts Three_VF10259463400:01:02.5"/>
                        </p:tgtEl>
                      </p:cond>
                    </p:stCondLst>
                    <p:endSync evt="end" delay="0">
                      <p:rtn val="all"/>
                    </p:endSync>
                    <p:childTnLst>
                      <p:par>
                        <p:cTn id="218" fill="hold">
                          <p:stCondLst>
                            <p:cond delay="0"/>
                          </p:stCondLst>
                          <p:childTnLst>
                            <p:par>
                              <p:cTn id="219" fill="hold">
                                <p:stCondLst>
                                  <p:cond delay="0"/>
                                </p:stCondLst>
                                <p:childTnLst>
                                  <p:par>
                                    <p:cTn id="220" presetID="10" presetClass="entr" presetSubtype="0" fill="hold" grpId="0" nodeType="withEffect">
                                      <p:stCondLst>
                                        <p:cond delay="0"/>
                                      </p:stCondLst>
                                      <p:childTnLst>
                                        <p:set>
                                          <p:cBhvr>
                                            <p:cTn id="221" dur="1" fill="hold">
                                              <p:stCondLst>
                                                <p:cond delay="0"/>
                                              </p:stCondLst>
                                            </p:cTn>
                                            <p:tgtEl>
                                              <p:spTgt spid="24"/>
                                            </p:tgtEl>
                                            <p:attrNameLst>
                                              <p:attrName>style.visibility</p:attrName>
                                            </p:attrNameLst>
                                          </p:cBhvr>
                                          <p:to>
                                            <p:strVal val="visible"/>
                                          </p:to>
                                        </p:set>
                                        <p:animEffect transition="in" filter="fade">
                                          <p:cBhvr>
                                            <p:cTn id="222" dur="200"/>
                                            <p:tgtEl>
                                              <p:spTgt spid="24"/>
                                            </p:tgtEl>
                                          </p:cBhvr>
                                        </p:animEffect>
                                      </p:childTnLst>
                                    </p:cTn>
                                  </p:par>
                                </p:childTnLst>
                              </p:cTn>
                            </p:par>
                          </p:childTnLst>
                        </p:cTn>
                      </p:par>
                    </p:childTnLst>
                  </p:cTn>
                  <p:nextCondLst>
                    <p:cond evt="onMediaBookmark" delay="0">
                      <p:tgtEl>
                        <p14:bmkTgt spid="6" bmkName="Charts Three_VF10259463400:01:02.5"/>
                      </p:tgtEl>
                    </p:cond>
                  </p:nextCondLst>
                </p:seq>
                <p:seq concurrent="1" nextAc="seek">
                  <p:cTn id="223" restart="whenNotActive" fill="hold" evtFilter="cancelBubble" nodeType="interactiveSeq">
                    <p:stCondLst>
                      <p:cond evt="onMediaBookmark" delay="0">
                        <p:tgtEl>
                          <p14:bmkTgt spid="6" bmkName="Charts Three_VF10259463400:01:07.3"/>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grpId="1" nodeType="withEffect">
                                      <p:stCondLst>
                                        <p:cond delay="0"/>
                                      </p:stCondLst>
                                      <p:childTnLst>
                                        <p:animEffect transition="out" filter="fade">
                                          <p:cBhvr>
                                            <p:cTn id="227" dur="200"/>
                                            <p:tgtEl>
                                              <p:spTgt spid="24"/>
                                            </p:tgtEl>
                                          </p:cBhvr>
                                        </p:animEffect>
                                        <p:set>
                                          <p:cBhvr>
                                            <p:cTn id="228"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1:07.3"/>
                      </p:tgtEl>
                    </p:cond>
                  </p:nextCondLst>
                </p:seq>
                <p:seq concurrent="1" nextAc="seek">
                  <p:cTn id="229" restart="whenNotActive" fill="hold" evtFilter="cancelBubble" nodeType="interactiveSeq">
                    <p:stCondLst>
                      <p:cond evt="onMediaBookmark" delay="0">
                        <p:tgtEl>
                          <p14:bmkTgt spid="6" bmkName="Charts Three_VF10259463400:01:07.4"/>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0"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00"/>
                                            <p:tgtEl>
                                              <p:spTgt spid="25"/>
                                            </p:tgtEl>
                                          </p:cBhvr>
                                        </p:animEffect>
                                      </p:childTnLst>
                                    </p:cTn>
                                  </p:par>
                                </p:childTnLst>
                              </p:cTn>
                            </p:par>
                          </p:childTnLst>
                        </p:cTn>
                      </p:par>
                    </p:childTnLst>
                  </p:cTn>
                  <p:nextCondLst>
                    <p:cond evt="onMediaBookmark" delay="0">
                      <p:tgtEl>
                        <p14:bmkTgt spid="6" bmkName="Charts Three_VF10259463400:01:07.4"/>
                      </p:tgtEl>
                    </p:cond>
                  </p:nextCondLst>
                </p:seq>
                <p:seq concurrent="1" nextAc="seek">
                  <p:cTn id="235" restart="whenNotActive" fill="hold" evtFilter="cancelBubble" nodeType="interactiveSeq">
                    <p:stCondLst>
                      <p:cond evt="onMediaBookmark" delay="0">
                        <p:tgtEl>
                          <p14:bmkTgt spid="6" bmkName="Charts Three_VF10259463400:01:11.1"/>
                        </p:tgtEl>
                      </p:cond>
                    </p:stCondLst>
                    <p:endSync evt="end" delay="0">
                      <p:rtn val="all"/>
                    </p:endSync>
                    <p:childTnLst>
                      <p:par>
                        <p:cTn id="236" fill="hold">
                          <p:stCondLst>
                            <p:cond delay="0"/>
                          </p:stCondLst>
                          <p:childTnLst>
                            <p:par>
                              <p:cTn id="237" fill="hold">
                                <p:stCondLst>
                                  <p:cond delay="0"/>
                                </p:stCondLst>
                                <p:childTnLst>
                                  <p:par>
                                    <p:cTn id="238" presetID="10" presetClass="exit" presetSubtype="0" fill="hold" grpId="1" nodeType="withEffect">
                                      <p:stCondLst>
                                        <p:cond delay="0"/>
                                      </p:stCondLst>
                                      <p:childTnLst>
                                        <p:animEffect transition="out" filter="fade">
                                          <p:cBhvr>
                                            <p:cTn id="239" dur="200"/>
                                            <p:tgtEl>
                                              <p:spTgt spid="25"/>
                                            </p:tgtEl>
                                          </p:cBhvr>
                                        </p:animEffect>
                                        <p:set>
                                          <p:cBhvr>
                                            <p:cTn id="240"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1:11.1"/>
                      </p:tgtEl>
                    </p:cond>
                  </p:nextCondLst>
                </p:seq>
                <p:seq concurrent="1" nextAc="seek">
                  <p:cTn id="241" restart="whenNotActive" fill="hold" evtFilter="cancelBubble" nodeType="interactiveSeq">
                    <p:stCondLst>
                      <p:cond evt="onMediaBookmark" delay="0">
                        <p:tgtEl>
                          <p14:bmkTgt spid="6" bmkName="Charts Three_VF10259463400:01:11.2"/>
                        </p:tgtEl>
                      </p:cond>
                    </p:stCondLst>
                    <p:endSync evt="end" delay="0">
                      <p:rtn val="all"/>
                    </p:endSync>
                    <p:childTnLst>
                      <p:par>
                        <p:cTn id="242" fill="hold">
                          <p:stCondLst>
                            <p:cond delay="0"/>
                          </p:stCondLst>
                          <p:childTnLst>
                            <p:par>
                              <p:cTn id="243" fill="hold">
                                <p:stCondLst>
                                  <p:cond delay="0"/>
                                </p:stCondLst>
                                <p:childTnLst>
                                  <p:par>
                                    <p:cTn id="244" presetID="10" presetClass="entr" presetSubtype="0" fill="hold" grpId="0" nodeType="withEffect">
                                      <p:stCondLst>
                                        <p:cond delay="0"/>
                                      </p:stCondLst>
                                      <p:childTnLst>
                                        <p:set>
                                          <p:cBhvr>
                                            <p:cTn id="245" dur="1" fill="hold">
                                              <p:stCondLst>
                                                <p:cond delay="0"/>
                                              </p:stCondLst>
                                            </p:cTn>
                                            <p:tgtEl>
                                              <p:spTgt spid="26"/>
                                            </p:tgtEl>
                                            <p:attrNameLst>
                                              <p:attrName>style.visibility</p:attrName>
                                            </p:attrNameLst>
                                          </p:cBhvr>
                                          <p:to>
                                            <p:strVal val="visible"/>
                                          </p:to>
                                        </p:set>
                                        <p:animEffect transition="in" filter="fade">
                                          <p:cBhvr>
                                            <p:cTn id="246" dur="200"/>
                                            <p:tgtEl>
                                              <p:spTgt spid="26"/>
                                            </p:tgtEl>
                                          </p:cBhvr>
                                        </p:animEffect>
                                      </p:childTnLst>
                                    </p:cTn>
                                  </p:par>
                                </p:childTnLst>
                              </p:cTn>
                            </p:par>
                          </p:childTnLst>
                        </p:cTn>
                      </p:par>
                    </p:childTnLst>
                  </p:cTn>
                  <p:nextCondLst>
                    <p:cond evt="onMediaBookmark" delay="0">
                      <p:tgtEl>
                        <p14:bmkTgt spid="6" bmkName="Charts Three_VF10259463400:01:11.2"/>
                      </p:tgtEl>
                    </p:cond>
                  </p:nextCondLst>
                </p:seq>
                <p:seq concurrent="1" nextAc="seek">
                  <p:cTn id="247" restart="whenNotActive" fill="hold" evtFilter="cancelBubble" nodeType="interactiveSeq">
                    <p:stCondLst>
                      <p:cond evt="onMediaBookmark" delay="0">
                        <p:tgtEl>
                          <p14:bmkTgt spid="6" bmkName="Charts Three_VF10259463400:01:20.6"/>
                        </p:tgtEl>
                      </p:cond>
                    </p:stCondLst>
                    <p:endSync evt="end" delay="0">
                      <p:rtn val="all"/>
                    </p:endSync>
                    <p:childTnLst>
                      <p:par>
                        <p:cTn id="248" fill="hold">
                          <p:stCondLst>
                            <p:cond delay="0"/>
                          </p:stCondLst>
                          <p:childTnLst>
                            <p:par>
                              <p:cTn id="249" fill="hold">
                                <p:stCondLst>
                                  <p:cond delay="0"/>
                                </p:stCondLst>
                                <p:childTnLst>
                                  <p:par>
                                    <p:cTn id="250" presetID="10" presetClass="exit" presetSubtype="0" fill="hold" grpId="1" nodeType="withEffect">
                                      <p:stCondLst>
                                        <p:cond delay="0"/>
                                      </p:stCondLst>
                                      <p:childTnLst>
                                        <p:animEffect transition="out" filter="fade">
                                          <p:cBhvr>
                                            <p:cTn id="251" dur="200"/>
                                            <p:tgtEl>
                                              <p:spTgt spid="26"/>
                                            </p:tgtEl>
                                          </p:cBhvr>
                                        </p:animEffect>
                                        <p:set>
                                          <p:cBhvr>
                                            <p:cTn id="252"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6" bmkName="Charts Three_VF10259463400:01:20.6"/>
                      </p:tgtEl>
                    </p:cond>
                  </p:nextCondLst>
                </p:seq>
              </p:childTnLst>
            </p:cTn>
          </p:par>
        </p:tnLst>
        <p:bldLst>
          <p:bldP spid="7" grpId="0" build="p"/>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defTabSz="914400">
              <a:spcBef>
                <a:spcPts val="0"/>
              </a:spcBef>
              <a:buNone/>
            </a:pPr>
            <a:r>
              <a:rPr lang="de-DE" sz="3200" b="0" i="0" noProof="0" dirty="0" smtClean="0">
                <a:latin typeface="Segoe Light"/>
                <a:ea typeface="+mj-ea"/>
                <a:cs typeface="+mj-cs"/>
              </a:rPr>
              <a:t>Hinzufügen von Diagrammtiteln</a:t>
            </a:r>
            <a:endParaRPr lang="de-DE" sz="3200" b="0" i="0" noProof="0" dirty="0">
              <a:latin typeface="Segoe Light"/>
              <a:ea typeface="+mj-ea"/>
              <a:cs typeface="+mj-cs"/>
            </a:endParaRPr>
          </a:p>
        </p:txBody>
      </p:sp>
      <p:sp>
        <p:nvSpPr>
          <p:cNvPr id="2" name="Footer Placeholder 1"/>
          <p:cNvSpPr>
            <a:spLocks noGrp="1"/>
          </p:cNvSpPr>
          <p:nvPr>
            <p:ph type="ftr" sz="quarter" idx="11"/>
          </p:nvPr>
        </p:nvSpPr>
        <p:spPr/>
        <p:txBody>
          <a:bodyPr/>
          <a:lstStyle/>
          <a:p>
            <a:pPr algn="ctr" defTabSz="914400">
              <a:buNone/>
            </a:pPr>
            <a:r>
              <a:rPr lang="de-DE" sz="1200" b="0" i="0" dirty="0" smtClean="0">
                <a:solidFill>
                  <a:schemeClr val="tx1">
                    <a:tint val="75000"/>
                  </a:schemeClr>
                </a:solidFill>
                <a:latin typeface="Segoe UI"/>
                <a:cs typeface="Segoe UI"/>
              </a:rPr>
              <a:t>Erstellen eines Standarddiagramms in Excel 2010</a:t>
            </a:r>
            <a:endParaRPr lang="de-DE" sz="1200" b="0" i="0" dirty="0">
              <a:solidFill>
                <a:schemeClr val="tx1">
                  <a:tint val="75000"/>
                </a:schemeClr>
              </a:solidFill>
              <a:latin typeface="Segoe UI"/>
              <a:cs typeface="Segoe UI"/>
            </a:endParaRPr>
          </a:p>
        </p:txBody>
      </p:sp>
      <p:sp>
        <p:nvSpPr>
          <p:cNvPr id="7" name="Text Placeholder 6"/>
          <p:cNvSpPr>
            <a:spLocks noGrp="1"/>
          </p:cNvSpPr>
          <p:nvPr>
            <p:ph type="body" sz="quarter" idx="13"/>
          </p:nvPr>
        </p:nvSpPr>
        <p:spPr>
          <a:xfrm>
            <a:off x="838200" y="5638800"/>
            <a:ext cx="7315200" cy="762000"/>
          </a:xfrm>
        </p:spPr>
        <p:txBody>
          <a:bodyPr/>
          <a:lstStyle/>
          <a:p>
            <a:pPr marL="0" marR="0" indent="0" algn="l" defTabSz="914400">
              <a:lnSpc>
                <a:spcPct val="100000"/>
              </a:lnSpc>
              <a:spcBef>
                <a:spcPts val="336"/>
              </a:spcBef>
              <a:buNone/>
            </a:pPr>
            <a:r>
              <a:rPr lang="de-DE" sz="1400" b="0" i="0" noProof="0" dirty="0" smtClean="0">
                <a:solidFill>
                  <a:schemeClr val="bg1">
                    <a:lumMod val="50000"/>
                  </a:schemeClr>
                </a:solidFill>
                <a:latin typeface="Segoe UI"/>
                <a:cs typeface="Segoe UI"/>
              </a:rPr>
              <a:t>Zeigen Sie mit der Maus in den unteren Bereich des Videos, um die Videosteuerelemente anzuzeigen. Ziehen Sie den Schieberegler entlang der Statusanzeige, oder klicken Sie auf die Statusleiste, um das Video vor- oder zurückzuspulen.</a:t>
            </a:r>
          </a:p>
          <a:p>
            <a:pPr marL="0" marR="0" indent="0" algn="l" defTabSz="914400">
              <a:lnSpc>
                <a:spcPct val="100000"/>
              </a:lnSpc>
              <a:spcBef>
                <a:spcPts val="0"/>
              </a:spcBef>
              <a:buNone/>
            </a:pPr>
            <a:endParaRPr lang="de-DE" noProof="0" dirty="0" smtClean="0"/>
          </a:p>
        </p:txBody>
      </p:sp>
      <p:pic>
        <p:nvPicPr>
          <p:cNvPr id="6" name="Charts Four_VF102594643.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harts Four_VF10259464300:00:00.0" time="0"/>
                    <p14:bmk name="Charts Four_VF10259464300:00:00.8" time="833"/>
                    <p14:bmk name="Charts Four_VF10259464300:00:04.1" time="4100"/>
                    <p14:bmk name="Charts Four_VF10259464300:00:04.2" time="4200"/>
                    <p14:bmk name="Charts Four_VF10259464300:00:07.5" time="7567"/>
                    <p14:bmk name="Charts Four_VF10259464300:00:07.6" time="7667"/>
                    <p14:bmk name="Charts Four_VF10259464300:00:11.6" time="11667"/>
                    <p14:bmk name="Charts Four_VF10259464300:00:11.7" time="11767"/>
                    <p14:bmk name="Charts Four_VF10259464300:00:14.8" time="14833"/>
                    <p14:bmk name="Charts Four_VF10259464300:00:14.9" time="14933"/>
                    <p14:bmk name="Charts Four_VF10259464300:00:21.1" time="21100"/>
                    <p14:bmk name="Charts Four_VF10259464300:00:21.2" time="21200"/>
                    <p14:bmk name="Charts Four_VF10259464300:00:25.1" time="25100"/>
                    <p14:bmk name="Charts Four_VF10259464300:00:25.2" time="25200"/>
                    <p14:bmk name="Charts Four_VF10259464300:00:31.1" time="31133"/>
                    <p14:bmk name="Charts Four_VF10259464300:00:31.2" time="31233"/>
                    <p14:bmk name="Charts Four_VF10259464300:00:36.8" time="36867"/>
                    <p14:bmk name="Charts Four_VF10259464300:00:36.9" time="36967"/>
                    <p14:bmk name="Charts Four_VF10259464300:00:40.8" time="40833"/>
                    <p14:bmk name="Charts Four_VF10259464300:00:40.9" time="40933"/>
                    <p14:bmk name="Charts Four_VF10259464300:00:46.2" time="46233"/>
                    <p14:bmk name="Charts Four_VF10259464300:00:46.3" time="46333"/>
                    <p14:bmk name="Charts Four_VF10259464300:00:53.2" time="53200"/>
                    <p14:bmk name="Charts Four_VF10259464300:00:53.3" time="53300"/>
                    <p14:bmk name="Charts Four_VF10259464300:00:57.5" time="57567"/>
                    <p14:bmk name="Charts Four_VF10259464300:00:57.6" time="57667"/>
                    <p14:bmk name="Charts Four_VF10259464300:01:02.8" time="62833"/>
                    <p14:bmk name="Charts Four_VF10259464300:01:02.9" time="62933"/>
                    <p14:bmk name="Charts Four_VF10259464300:01:07.6" time="67600"/>
                  </p14:bmkLst>
                </p14:media>
              </p:ext>
            </p:extLst>
          </p:nvPr>
        </p:nvPicPr>
        <p:blipFill>
          <a:blip r:embed="rId21"/>
          <a:stretch>
            <a:fillRect/>
          </a:stretch>
        </p:blipFill>
        <p:spPr>
          <a:xfrm>
            <a:off x="1524000" y="992188"/>
            <a:ext cx="5943600" cy="4457700"/>
          </a:xfrm>
        </p:spPr>
      </p:pic>
      <p:sp>
        <p:nvSpPr>
          <p:cNvPr id="5" name="Charts Four_VF10259464300:00:00.0-00:00:00.8"/>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t>
            </a:r>
            <a:endParaRPr lang="en-US">
              <a:solidFill>
                <a:srgbClr val="FFFFFF"/>
              </a:solidFill>
              <a:latin typeface="Calibri"/>
            </a:endParaRPr>
          </a:p>
        </p:txBody>
      </p:sp>
      <p:sp>
        <p:nvSpPr>
          <p:cNvPr id="8" name="Charts Four_VF102594643Diagrammtitelenthalten00:00:00.8-00:00:04.1"/>
          <p:cNvSpPr txBox="1"/>
          <p:nvPr>
            <p:custDataLst>
              <p:tags r:id="rId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Diagrammtitel enthalten beschreibende Informationen der</a:t>
            </a:r>
            <a:endParaRPr lang="en-US">
              <a:solidFill>
                <a:srgbClr val="FFFFFF"/>
              </a:solidFill>
              <a:latin typeface="Calibri"/>
            </a:endParaRPr>
          </a:p>
        </p:txBody>
      </p:sp>
      <p:sp>
        <p:nvSpPr>
          <p:cNvPr id="9" name="Charts Four_VF102594643Diagramme,sodass00:00:04.2-00:00:07.5"/>
          <p:cNvSpPr txBox="1"/>
          <p:nvPr>
            <p:custDataLst>
              <p:tags r:id="rId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Diagramme, sodass die Betrachter direkt erkennen, was dargestellt wird.</a:t>
            </a:r>
            <a:endParaRPr lang="en-US">
              <a:solidFill>
                <a:srgbClr val="FFFFFF"/>
              </a:solidFill>
              <a:latin typeface="Calibri"/>
            </a:endParaRPr>
          </a:p>
        </p:txBody>
      </p:sp>
      <p:sp>
        <p:nvSpPr>
          <p:cNvPr id="10" name="Charts Four_VF102594643Siekönnen00:00:07.6-00:00:11.6"/>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Sie können dem Diagramm selbst einen Titel zuweisen und auch</a:t>
            </a:r>
            <a:endParaRPr lang="en-US">
              <a:solidFill>
                <a:srgbClr val="FFFFFF"/>
              </a:solidFill>
              <a:latin typeface="Calibri"/>
            </a:endParaRPr>
          </a:p>
        </p:txBody>
      </p:sp>
      <p:sp>
        <p:nvSpPr>
          <p:cNvPr id="11" name="Charts Four_VF102594643denDiagrammachsen,00:00:11.7-00:00:14.8"/>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den Diagrammachsen, die das Diagramm einteilen und bezeichnen.</a:t>
            </a:r>
            <a:endParaRPr lang="en-US">
              <a:solidFill>
                <a:srgbClr val="FFFFFF"/>
              </a:solidFill>
              <a:latin typeface="Calibri"/>
            </a:endParaRPr>
          </a:p>
        </p:txBody>
      </p:sp>
      <p:sp>
        <p:nvSpPr>
          <p:cNvPr id="12" name="Charts Four_VF102594643Wennich00:00:14.9-00:00:21.1"/>
          <p:cNvSpPr txBox="1"/>
          <p:nvPr>
            <p:custDataLst>
              <p:tags r:id="rId9"/>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Wenn ich Diagrammtitel schnell hinzufügen möchte, verwende ich die Gruppe 'Diagrammlayouts' auf der Registerkarte 'Entwurf'.</a:t>
            </a:r>
            <a:endParaRPr lang="en-US">
              <a:solidFill>
                <a:srgbClr val="FFFFFF"/>
              </a:solidFill>
              <a:latin typeface="Calibri"/>
            </a:endParaRPr>
          </a:p>
        </p:txBody>
      </p:sp>
      <p:sp>
        <p:nvSpPr>
          <p:cNvPr id="13" name="Charts Four_VF102594643Hierist00:00:21.2-00:00:25.1"/>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Hier ist die Gruppe 'Diagrammlayouts'. Ich klicke auf die Schaltfläche 'Weitere',</a:t>
            </a:r>
            <a:endParaRPr lang="en-US">
              <a:solidFill>
                <a:srgbClr val="FFFFFF"/>
              </a:solidFill>
              <a:latin typeface="Calibri"/>
            </a:endParaRPr>
          </a:p>
        </p:txBody>
      </p:sp>
      <p:sp>
        <p:nvSpPr>
          <p:cNvPr id="14" name="Charts Four_VF102594643woraufhinkleine00:00:25.2-00:00:31.1"/>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woraufhin kleine Bilder der verschiedenen Diagrammlayouts mit Namen wie 'Layout 3' usw. angezeigt werden.</a:t>
            </a:r>
            <a:endParaRPr lang="en-US">
              <a:solidFill>
                <a:srgbClr val="FFFFFF"/>
              </a:solidFill>
              <a:latin typeface="Calibri"/>
            </a:endParaRPr>
          </a:p>
        </p:txBody>
      </p:sp>
      <p:sp>
        <p:nvSpPr>
          <p:cNvPr id="15" name="Charts Four_VF102594643Nun,zufällig00:00:31.2-00:00:36.8"/>
          <p:cNvSpPr txBox="1"/>
          <p:nvPr>
            <p:custDataLst>
              <p:tags r:id="rId1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Nun, zufällig weiß ich, dass 'Layout 9' Platzhalter für einen Diagrammtitel und Achsentitel enthält,</a:t>
            </a:r>
            <a:endParaRPr lang="en-US">
              <a:solidFill>
                <a:srgbClr val="FFFFFF"/>
              </a:solidFill>
              <a:latin typeface="Calibri"/>
            </a:endParaRPr>
          </a:p>
        </p:txBody>
      </p:sp>
      <p:sp>
        <p:nvSpPr>
          <p:cNvPr id="16" name="Charts Four_VF102594643alsowähle00:00:36.9-00:00:40.8"/>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also wähle ich dieses Layout aus. Voilà ... hier sind die Platzhalter.</a:t>
            </a:r>
            <a:endParaRPr lang="en-US">
              <a:solidFill>
                <a:srgbClr val="FFFFFF"/>
              </a:solidFill>
              <a:latin typeface="Calibri"/>
            </a:endParaRPr>
          </a:p>
        </p:txBody>
      </p:sp>
      <p:sp>
        <p:nvSpPr>
          <p:cNvPr id="17" name="Charts Four_VF102594643Nunwähle00:00:40.9-00:00:46.2"/>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Nun wähle ich 'Diagrammtitel' aus und gebe 'Northwind Traders Tee' ein.</a:t>
            </a:r>
            <a:endParaRPr lang="en-US">
              <a:solidFill>
                <a:srgbClr val="FFFFFF"/>
              </a:solidFill>
              <a:latin typeface="Calibri"/>
            </a:endParaRPr>
          </a:p>
        </p:txBody>
      </p:sp>
      <p:sp>
        <p:nvSpPr>
          <p:cNvPr id="18" name="Charts Four_VF102594643Dannwähle00:00:46.3-00:00:53.2"/>
          <p:cNvSpPr txBox="1"/>
          <p:nvPr>
            <p:custDataLst>
              <p:tags r:id="rId1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Dann wähle ich die vertikale oder Y-Achse links aus und gebe 'Verkaufte Kisten' ein.</a:t>
            </a:r>
            <a:endParaRPr lang="en-US">
              <a:solidFill>
                <a:srgbClr val="FFFFFF"/>
              </a:solidFill>
              <a:latin typeface="Calibri"/>
            </a:endParaRPr>
          </a:p>
        </p:txBody>
      </p:sp>
      <p:sp>
        <p:nvSpPr>
          <p:cNvPr id="19" name="Charts Four_VF102594643Undzuletzt00:00:53.3-00:00:57.5"/>
          <p:cNvSpPr txBox="1"/>
          <p:nvPr>
            <p:custDataLst>
              <p:tags r:id="rId1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zuletzt wähle ich die horizontale oder X-Achse unten aus</a:t>
            </a:r>
            <a:endParaRPr lang="en-US">
              <a:solidFill>
                <a:srgbClr val="FFFFFF"/>
              </a:solidFill>
              <a:latin typeface="Calibri"/>
            </a:endParaRPr>
          </a:p>
        </p:txBody>
      </p:sp>
      <p:sp>
        <p:nvSpPr>
          <p:cNvPr id="20" name="Charts Four_VF102594643undgebe00:00:57.6-00:01:02.8"/>
          <p:cNvSpPr txBox="1"/>
          <p:nvPr>
            <p:custDataLst>
              <p:tags r:id="rId1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und gebe 'Umsatz im 1. Quartal' ein. Dann klicke ich auf eine</a:t>
            </a:r>
            <a:endParaRPr lang="en-US">
              <a:solidFill>
                <a:srgbClr val="FFFFFF"/>
              </a:solidFill>
              <a:latin typeface="Calibri"/>
            </a:endParaRPr>
          </a:p>
        </p:txBody>
      </p:sp>
      <p:sp>
        <p:nvSpPr>
          <p:cNvPr id="21" name="Charts Four_VF102594643Stelleaußerhalb,00:01:02.9-00:01:07.6"/>
          <p:cNvSpPr txBox="1"/>
          <p:nvPr>
            <p:custDataLst>
              <p:tags r:id="rId1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de-DE" smtClean="0">
                <a:solidFill>
                  <a:srgbClr val="FFFFFF"/>
                </a:solidFill>
                <a:latin typeface="Calibri"/>
              </a:rPr>
              <a:t> Stelle außerhalb, und nun enthält das Diagramm beschreibende Informationen.</a:t>
            </a:r>
            <a:endParaRPr lang="en-US">
              <a:solidFill>
                <a:srgbClr val="FFFFFF"/>
              </a:solidFill>
              <a:latin typeface="Calibri"/>
            </a:endParaRPr>
          </a:p>
        </p:txBody>
      </p:sp>
    </p:spTree>
    <p:extLst>
      <p:ext uri="{BB962C8B-B14F-4D97-AF65-F5344CB8AC3E}">
        <p14:creationId xmlns:p14="http://schemas.microsoft.com/office/powerpoint/2010/main" val="326758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Charts Four_VF102594643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
                                            <p:tgtEl>
                                              <p:spTgt spid="5"/>
                                            </p:tgtEl>
                                          </p:cBhvr>
                                        </p:animEffect>
                                      </p:childTnLst>
                                    </p:cTn>
                                  </p:par>
                                </p:childTnLst>
                              </p:cTn>
                            </p:par>
                          </p:childTnLst>
                        </p:cTn>
                      </p:par>
                    </p:childTnLst>
                  </p:cTn>
                  <p:nextCondLst>
                    <p:cond evt="onMediaBookmark" delay="0">
                      <p:tgtEl>
                        <p14:bmkTgt spid="6" bmkName="Charts Four_VF10259464300:00:00.0"/>
                      </p:tgtEl>
                    </p:cond>
                  </p:nextCondLst>
                </p:seq>
                <p:seq concurrent="1" nextAc="seek">
                  <p:cTn id="22" restart="whenNotActive" fill="hold" evtFilter="cancelBubble" nodeType="interactiveSeq">
                    <p:stCondLst>
                      <p:cond evt="onMediaBookmark" delay="0">
                        <p:tgtEl>
                          <p14:bmkTgt spid="6" bmkName="Charts Four_VF10259464300:00:00.8"/>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5"/>
                                            </p:tgtEl>
                                          </p:cBhvr>
                                        </p:animEffect>
                                        <p:set>
                                          <p:cBhvr>
                                            <p:cTn id="27" dur="1" fill="hold">
                                              <p:stCondLst>
                                                <p:cond delay="199"/>
                                              </p:stCondLst>
                                            </p:cTn>
                                            <p:tgtEl>
                                              <p:spTgt spid="5"/>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
                                            <p:tgtEl>
                                              <p:spTgt spid="8"/>
                                            </p:tgtEl>
                                          </p:cBhvr>
                                        </p:animEffect>
                                      </p:childTnLst>
                                    </p:cTn>
                                  </p:par>
                                </p:childTnLst>
                              </p:cTn>
                            </p:par>
                          </p:childTnLst>
                        </p:cTn>
                      </p:par>
                    </p:childTnLst>
                  </p:cTn>
                  <p:nextCondLst>
                    <p:cond evt="onMediaBookmark" delay="0">
                      <p:tgtEl>
                        <p14:bmkTgt spid="6" bmkName="Charts Four_VF10259464300:00:00.8"/>
                      </p:tgtEl>
                    </p:cond>
                  </p:nextCondLst>
                </p:seq>
                <p:seq concurrent="1" nextAc="seek">
                  <p:cTn id="31" restart="whenNotActive" fill="hold" evtFilter="cancelBubble" nodeType="interactiveSeq">
                    <p:stCondLst>
                      <p:cond evt="onMediaBookmark" delay="0">
                        <p:tgtEl>
                          <p14:bmkTgt spid="6" bmkName="Charts Four_VF10259464300:00:04.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withEffect">
                                      <p:stCondLst>
                                        <p:cond delay="0"/>
                                      </p:stCondLst>
                                      <p:childTnLst>
                                        <p:animEffect transition="out" filter="fade">
                                          <p:cBhvr>
                                            <p:cTn id="35" dur="200"/>
                                            <p:tgtEl>
                                              <p:spTgt spid="8"/>
                                            </p:tgtEl>
                                          </p:cBhvr>
                                        </p:animEffect>
                                        <p:set>
                                          <p:cBhvr>
                                            <p:cTn id="36"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04.1"/>
                      </p:tgtEl>
                    </p:cond>
                  </p:nextCondLst>
                </p:seq>
                <p:seq concurrent="1" nextAc="seek">
                  <p:cTn id="37" restart="whenNotActive" fill="hold" evtFilter="cancelBubble" nodeType="interactiveSeq">
                    <p:stCondLst>
                      <p:cond evt="onMediaBookmark" delay="0">
                        <p:tgtEl>
                          <p14:bmkTgt spid="6" bmkName="Charts Four_VF10259464300:00:04.2"/>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
                                            <p:tgtEl>
                                              <p:spTgt spid="9"/>
                                            </p:tgtEl>
                                          </p:cBhvr>
                                        </p:animEffect>
                                      </p:childTnLst>
                                    </p:cTn>
                                  </p:par>
                                </p:childTnLst>
                              </p:cTn>
                            </p:par>
                          </p:childTnLst>
                        </p:cTn>
                      </p:par>
                    </p:childTnLst>
                  </p:cTn>
                  <p:nextCondLst>
                    <p:cond evt="onMediaBookmark" delay="0">
                      <p:tgtEl>
                        <p14:bmkTgt spid="6" bmkName="Charts Four_VF10259464300:00:04.2"/>
                      </p:tgtEl>
                    </p:cond>
                  </p:nextCondLst>
                </p:seq>
                <p:seq concurrent="1" nextAc="seek">
                  <p:cTn id="43" restart="whenNotActive" fill="hold" evtFilter="cancelBubble" nodeType="interactiveSeq">
                    <p:stCondLst>
                      <p:cond evt="onMediaBookmark" delay="0">
                        <p:tgtEl>
                          <p14:bmkTgt spid="6" bmkName="Charts Four_VF10259464300:00:07.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withEffect">
                                      <p:stCondLst>
                                        <p:cond delay="0"/>
                                      </p:stCondLst>
                                      <p:childTnLst>
                                        <p:animEffect transition="out" filter="fade">
                                          <p:cBhvr>
                                            <p:cTn id="47" dur="200"/>
                                            <p:tgtEl>
                                              <p:spTgt spid="9"/>
                                            </p:tgtEl>
                                          </p:cBhvr>
                                        </p:animEffect>
                                        <p:set>
                                          <p:cBhvr>
                                            <p:cTn id="48"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07.5"/>
                      </p:tgtEl>
                    </p:cond>
                  </p:nextCondLst>
                </p:seq>
                <p:seq concurrent="1" nextAc="seek">
                  <p:cTn id="49" restart="whenNotActive" fill="hold" evtFilter="cancelBubble" nodeType="interactiveSeq">
                    <p:stCondLst>
                      <p:cond evt="onMediaBookmark" delay="0">
                        <p:tgtEl>
                          <p14:bmkTgt spid="6" bmkName="Charts Four_VF10259464300:00:07.6"/>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00"/>
                                            <p:tgtEl>
                                              <p:spTgt spid="10"/>
                                            </p:tgtEl>
                                          </p:cBhvr>
                                        </p:animEffect>
                                      </p:childTnLst>
                                    </p:cTn>
                                  </p:par>
                                </p:childTnLst>
                              </p:cTn>
                            </p:par>
                          </p:childTnLst>
                        </p:cTn>
                      </p:par>
                    </p:childTnLst>
                  </p:cTn>
                  <p:nextCondLst>
                    <p:cond evt="onMediaBookmark" delay="0">
                      <p:tgtEl>
                        <p14:bmkTgt spid="6" bmkName="Charts Four_VF10259464300:00:07.6"/>
                      </p:tgtEl>
                    </p:cond>
                  </p:nextCondLst>
                </p:seq>
                <p:seq concurrent="1" nextAc="seek">
                  <p:cTn id="55" restart="whenNotActive" fill="hold" evtFilter="cancelBubble" nodeType="interactiveSeq">
                    <p:stCondLst>
                      <p:cond evt="onMediaBookmark" delay="0">
                        <p:tgtEl>
                          <p14:bmkTgt spid="6" bmkName="Charts Four_VF10259464300:00:1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withEffect">
                                      <p:stCondLst>
                                        <p:cond delay="0"/>
                                      </p:stCondLst>
                                      <p:childTnLst>
                                        <p:animEffect transition="out" filter="fade">
                                          <p:cBhvr>
                                            <p:cTn id="59" dur="200"/>
                                            <p:tgtEl>
                                              <p:spTgt spid="10"/>
                                            </p:tgtEl>
                                          </p:cBhvr>
                                        </p:animEffect>
                                        <p:set>
                                          <p:cBhvr>
                                            <p:cTn id="60"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11.6"/>
                      </p:tgtEl>
                    </p:cond>
                  </p:nextCondLst>
                </p:seq>
                <p:seq concurrent="1" nextAc="seek">
                  <p:cTn id="61" restart="whenNotActive" fill="hold" evtFilter="cancelBubble" nodeType="interactiveSeq">
                    <p:stCondLst>
                      <p:cond evt="onMediaBookmark" delay="0">
                        <p:tgtEl>
                          <p14:bmkTgt spid="6" bmkName="Charts Four_VF10259464300:00:11.7"/>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200"/>
                                            <p:tgtEl>
                                              <p:spTgt spid="11"/>
                                            </p:tgtEl>
                                          </p:cBhvr>
                                        </p:animEffect>
                                      </p:childTnLst>
                                    </p:cTn>
                                  </p:par>
                                </p:childTnLst>
                              </p:cTn>
                            </p:par>
                          </p:childTnLst>
                        </p:cTn>
                      </p:par>
                    </p:childTnLst>
                  </p:cTn>
                  <p:nextCondLst>
                    <p:cond evt="onMediaBookmark" delay="0">
                      <p:tgtEl>
                        <p14:bmkTgt spid="6" bmkName="Charts Four_VF10259464300:00:11.7"/>
                      </p:tgtEl>
                    </p:cond>
                  </p:nextCondLst>
                </p:seq>
                <p:seq concurrent="1" nextAc="seek">
                  <p:cTn id="67" restart="whenNotActive" fill="hold" evtFilter="cancelBubble" nodeType="interactiveSeq">
                    <p:stCondLst>
                      <p:cond evt="onMediaBookmark" delay="0">
                        <p:tgtEl>
                          <p14:bmkTgt spid="6" bmkName="Charts Four_VF10259464300:00:14.8"/>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withEffect">
                                      <p:stCondLst>
                                        <p:cond delay="0"/>
                                      </p:stCondLst>
                                      <p:childTnLst>
                                        <p:animEffect transition="out" filter="fade">
                                          <p:cBhvr>
                                            <p:cTn id="71" dur="200"/>
                                            <p:tgtEl>
                                              <p:spTgt spid="11"/>
                                            </p:tgtEl>
                                          </p:cBhvr>
                                        </p:animEffect>
                                        <p:set>
                                          <p:cBhvr>
                                            <p:cTn id="72"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14.8"/>
                      </p:tgtEl>
                    </p:cond>
                  </p:nextCondLst>
                </p:seq>
                <p:seq concurrent="1" nextAc="seek">
                  <p:cTn id="73" restart="whenNotActive" fill="hold" evtFilter="cancelBubble" nodeType="interactiveSeq">
                    <p:stCondLst>
                      <p:cond evt="onMediaBookmark" delay="0">
                        <p:tgtEl>
                          <p14:bmkTgt spid="6" bmkName="Charts Four_VF10259464300:00:14.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00"/>
                                            <p:tgtEl>
                                              <p:spTgt spid="12"/>
                                            </p:tgtEl>
                                          </p:cBhvr>
                                        </p:animEffect>
                                      </p:childTnLst>
                                    </p:cTn>
                                  </p:par>
                                </p:childTnLst>
                              </p:cTn>
                            </p:par>
                          </p:childTnLst>
                        </p:cTn>
                      </p:par>
                    </p:childTnLst>
                  </p:cTn>
                  <p:nextCondLst>
                    <p:cond evt="onMediaBookmark" delay="0">
                      <p:tgtEl>
                        <p14:bmkTgt spid="6" bmkName="Charts Four_VF10259464300:00:14.9"/>
                      </p:tgtEl>
                    </p:cond>
                  </p:nextCondLst>
                </p:seq>
                <p:seq concurrent="1" nextAc="seek">
                  <p:cTn id="79" restart="whenNotActive" fill="hold" evtFilter="cancelBubble" nodeType="interactiveSeq">
                    <p:stCondLst>
                      <p:cond evt="onMediaBookmark" delay="0">
                        <p:tgtEl>
                          <p14:bmkTgt spid="6" bmkName="Charts Four_VF10259464300:00:2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1" nodeType="withEffect">
                                      <p:stCondLst>
                                        <p:cond delay="0"/>
                                      </p:stCondLst>
                                      <p:childTnLst>
                                        <p:animEffect transition="out" filter="fade">
                                          <p:cBhvr>
                                            <p:cTn id="83" dur="200"/>
                                            <p:tgtEl>
                                              <p:spTgt spid="12"/>
                                            </p:tgtEl>
                                          </p:cBhvr>
                                        </p:animEffect>
                                        <p:set>
                                          <p:cBhvr>
                                            <p:cTn id="84"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21.1"/>
                      </p:tgtEl>
                    </p:cond>
                  </p:nextCondLst>
                </p:seq>
                <p:seq concurrent="1" nextAc="seek">
                  <p:cTn id="85" restart="whenNotActive" fill="hold" evtFilter="cancelBubble" nodeType="interactiveSeq">
                    <p:stCondLst>
                      <p:cond evt="onMediaBookmark" delay="0">
                        <p:tgtEl>
                          <p14:bmkTgt spid="6" bmkName="Charts Four_VF10259464300:00:21.2"/>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200"/>
                                            <p:tgtEl>
                                              <p:spTgt spid="13"/>
                                            </p:tgtEl>
                                          </p:cBhvr>
                                        </p:animEffect>
                                      </p:childTnLst>
                                    </p:cTn>
                                  </p:par>
                                </p:childTnLst>
                              </p:cTn>
                            </p:par>
                          </p:childTnLst>
                        </p:cTn>
                      </p:par>
                    </p:childTnLst>
                  </p:cTn>
                  <p:nextCondLst>
                    <p:cond evt="onMediaBookmark" delay="0">
                      <p:tgtEl>
                        <p14:bmkTgt spid="6" bmkName="Charts Four_VF10259464300:00:21.2"/>
                      </p:tgtEl>
                    </p:cond>
                  </p:nextCondLst>
                </p:seq>
                <p:seq concurrent="1" nextAc="seek">
                  <p:cTn id="91" restart="whenNotActive" fill="hold" evtFilter="cancelBubble" nodeType="interactiveSeq">
                    <p:stCondLst>
                      <p:cond evt="onMediaBookmark" delay="0">
                        <p:tgtEl>
                          <p14:bmkTgt spid="6" bmkName="Charts Four_VF10259464300:00:25.1"/>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withEffect">
                                      <p:stCondLst>
                                        <p:cond delay="0"/>
                                      </p:stCondLst>
                                      <p:childTnLst>
                                        <p:animEffect transition="out" filter="fade">
                                          <p:cBhvr>
                                            <p:cTn id="95" dur="200"/>
                                            <p:tgtEl>
                                              <p:spTgt spid="13"/>
                                            </p:tgtEl>
                                          </p:cBhvr>
                                        </p:animEffect>
                                        <p:set>
                                          <p:cBhvr>
                                            <p:cTn id="96"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25.1"/>
                      </p:tgtEl>
                    </p:cond>
                  </p:nextCondLst>
                </p:seq>
                <p:seq concurrent="1" nextAc="seek">
                  <p:cTn id="97" restart="whenNotActive" fill="hold" evtFilter="cancelBubble" nodeType="interactiveSeq">
                    <p:stCondLst>
                      <p:cond evt="onMediaBookmark" delay="0">
                        <p:tgtEl>
                          <p14:bmkTgt spid="6" bmkName="Charts Four_VF10259464300:00:25.2"/>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200"/>
                                            <p:tgtEl>
                                              <p:spTgt spid="14"/>
                                            </p:tgtEl>
                                          </p:cBhvr>
                                        </p:animEffect>
                                      </p:childTnLst>
                                    </p:cTn>
                                  </p:par>
                                </p:childTnLst>
                              </p:cTn>
                            </p:par>
                          </p:childTnLst>
                        </p:cTn>
                      </p:par>
                    </p:childTnLst>
                  </p:cTn>
                  <p:nextCondLst>
                    <p:cond evt="onMediaBookmark" delay="0">
                      <p:tgtEl>
                        <p14:bmkTgt spid="6" bmkName="Charts Four_VF10259464300:00:25.2"/>
                      </p:tgtEl>
                    </p:cond>
                  </p:nextCondLst>
                </p:seq>
                <p:seq concurrent="1" nextAc="seek">
                  <p:cTn id="103" restart="whenNotActive" fill="hold" evtFilter="cancelBubble" nodeType="interactiveSeq">
                    <p:stCondLst>
                      <p:cond evt="onMediaBookmark" delay="0">
                        <p:tgtEl>
                          <p14:bmkTgt spid="6" bmkName="Charts Four_VF10259464300:00:31.1"/>
                        </p:tgtEl>
                      </p:cond>
                    </p:stCondLst>
                    <p:endSync evt="end" delay="0">
                      <p:rtn val="all"/>
                    </p:endSync>
                    <p:childTnLst>
                      <p:par>
                        <p:cTn id="104" fill="hold">
                          <p:stCondLst>
                            <p:cond delay="0"/>
                          </p:stCondLst>
                          <p:childTnLst>
                            <p:par>
                              <p:cTn id="105" fill="hold">
                                <p:stCondLst>
                                  <p:cond delay="0"/>
                                </p:stCondLst>
                                <p:childTnLst>
                                  <p:par>
                                    <p:cTn id="106" presetID="10" presetClass="exit" presetSubtype="0" fill="hold" grpId="1" nodeType="withEffect">
                                      <p:stCondLst>
                                        <p:cond delay="0"/>
                                      </p:stCondLst>
                                      <p:childTnLst>
                                        <p:animEffect transition="out" filter="fade">
                                          <p:cBhvr>
                                            <p:cTn id="107" dur="200"/>
                                            <p:tgtEl>
                                              <p:spTgt spid="14"/>
                                            </p:tgtEl>
                                          </p:cBhvr>
                                        </p:animEffect>
                                        <p:set>
                                          <p:cBhvr>
                                            <p:cTn id="108"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31.1"/>
                      </p:tgtEl>
                    </p:cond>
                  </p:nextCondLst>
                </p:seq>
                <p:seq concurrent="1" nextAc="seek">
                  <p:cTn id="109" restart="whenNotActive" fill="hold" evtFilter="cancelBubble" nodeType="interactiveSeq">
                    <p:stCondLst>
                      <p:cond evt="onMediaBookmark" delay="0">
                        <p:tgtEl>
                          <p14:bmkTgt spid="6" bmkName="Charts Four_VF10259464300:00:31.2"/>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with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fade">
                                          <p:cBhvr>
                                            <p:cTn id="114" dur="200"/>
                                            <p:tgtEl>
                                              <p:spTgt spid="15"/>
                                            </p:tgtEl>
                                          </p:cBhvr>
                                        </p:animEffect>
                                      </p:childTnLst>
                                    </p:cTn>
                                  </p:par>
                                </p:childTnLst>
                              </p:cTn>
                            </p:par>
                          </p:childTnLst>
                        </p:cTn>
                      </p:par>
                    </p:childTnLst>
                  </p:cTn>
                  <p:nextCondLst>
                    <p:cond evt="onMediaBookmark" delay="0">
                      <p:tgtEl>
                        <p14:bmkTgt spid="6" bmkName="Charts Four_VF10259464300:00:31.2"/>
                      </p:tgtEl>
                    </p:cond>
                  </p:nextCondLst>
                </p:seq>
                <p:seq concurrent="1" nextAc="seek">
                  <p:cTn id="115" restart="whenNotActive" fill="hold" evtFilter="cancelBubble" nodeType="interactiveSeq">
                    <p:stCondLst>
                      <p:cond evt="onMediaBookmark" delay="0">
                        <p:tgtEl>
                          <p14:bmkTgt spid="6" bmkName="Charts Four_VF10259464300:00:36.8"/>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grpId="1" nodeType="withEffect">
                                      <p:stCondLst>
                                        <p:cond delay="0"/>
                                      </p:stCondLst>
                                      <p:childTnLst>
                                        <p:animEffect transition="out" filter="fade">
                                          <p:cBhvr>
                                            <p:cTn id="119" dur="200"/>
                                            <p:tgtEl>
                                              <p:spTgt spid="15"/>
                                            </p:tgtEl>
                                          </p:cBhvr>
                                        </p:animEffect>
                                        <p:set>
                                          <p:cBhvr>
                                            <p:cTn id="120"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36.8"/>
                      </p:tgtEl>
                    </p:cond>
                  </p:nextCondLst>
                </p:seq>
                <p:seq concurrent="1" nextAc="seek">
                  <p:cTn id="121" restart="whenNotActive" fill="hold" evtFilter="cancelBubble" nodeType="interactiveSeq">
                    <p:stCondLst>
                      <p:cond evt="onMediaBookmark" delay="0">
                        <p:tgtEl>
                          <p14:bmkTgt spid="6" bmkName="Charts Four_VF10259464300:00:36.9"/>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with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fade">
                                          <p:cBhvr>
                                            <p:cTn id="126" dur="200"/>
                                            <p:tgtEl>
                                              <p:spTgt spid="16"/>
                                            </p:tgtEl>
                                          </p:cBhvr>
                                        </p:animEffect>
                                      </p:childTnLst>
                                    </p:cTn>
                                  </p:par>
                                </p:childTnLst>
                              </p:cTn>
                            </p:par>
                          </p:childTnLst>
                        </p:cTn>
                      </p:par>
                    </p:childTnLst>
                  </p:cTn>
                  <p:nextCondLst>
                    <p:cond evt="onMediaBookmark" delay="0">
                      <p:tgtEl>
                        <p14:bmkTgt spid="6" bmkName="Charts Four_VF10259464300:00:36.9"/>
                      </p:tgtEl>
                    </p:cond>
                  </p:nextCondLst>
                </p:seq>
                <p:seq concurrent="1" nextAc="seek">
                  <p:cTn id="127" restart="whenNotActive" fill="hold" evtFilter="cancelBubble" nodeType="interactiveSeq">
                    <p:stCondLst>
                      <p:cond evt="onMediaBookmark" delay="0">
                        <p:tgtEl>
                          <p14:bmkTgt spid="6" bmkName="Charts Four_VF10259464300:00:40.8"/>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1" nodeType="withEffect">
                                      <p:stCondLst>
                                        <p:cond delay="0"/>
                                      </p:stCondLst>
                                      <p:childTnLst>
                                        <p:animEffect transition="out" filter="fade">
                                          <p:cBhvr>
                                            <p:cTn id="131" dur="200"/>
                                            <p:tgtEl>
                                              <p:spTgt spid="16"/>
                                            </p:tgtEl>
                                          </p:cBhvr>
                                        </p:animEffect>
                                        <p:set>
                                          <p:cBhvr>
                                            <p:cTn id="132"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40.8"/>
                      </p:tgtEl>
                    </p:cond>
                  </p:nextCondLst>
                </p:seq>
                <p:seq concurrent="1" nextAc="seek">
                  <p:cTn id="133" restart="whenNotActive" fill="hold" evtFilter="cancelBubble" nodeType="interactiveSeq">
                    <p:stCondLst>
                      <p:cond evt="onMediaBookmark" delay="0">
                        <p:tgtEl>
                          <p14:bmkTgt spid="6" bmkName="Charts Four_VF10259464300:00:40.9"/>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withEffect">
                                      <p:stCondLst>
                                        <p:cond delay="0"/>
                                      </p:stCondLst>
                                      <p:childTnLst>
                                        <p:set>
                                          <p:cBhvr>
                                            <p:cTn id="137" dur="1" fill="hold">
                                              <p:stCondLst>
                                                <p:cond delay="0"/>
                                              </p:stCondLst>
                                            </p:cTn>
                                            <p:tgtEl>
                                              <p:spTgt spid="17"/>
                                            </p:tgtEl>
                                            <p:attrNameLst>
                                              <p:attrName>style.visibility</p:attrName>
                                            </p:attrNameLst>
                                          </p:cBhvr>
                                          <p:to>
                                            <p:strVal val="visible"/>
                                          </p:to>
                                        </p:set>
                                        <p:animEffect transition="in" filter="fade">
                                          <p:cBhvr>
                                            <p:cTn id="138" dur="200"/>
                                            <p:tgtEl>
                                              <p:spTgt spid="17"/>
                                            </p:tgtEl>
                                          </p:cBhvr>
                                        </p:animEffect>
                                      </p:childTnLst>
                                    </p:cTn>
                                  </p:par>
                                </p:childTnLst>
                              </p:cTn>
                            </p:par>
                          </p:childTnLst>
                        </p:cTn>
                      </p:par>
                    </p:childTnLst>
                  </p:cTn>
                  <p:nextCondLst>
                    <p:cond evt="onMediaBookmark" delay="0">
                      <p:tgtEl>
                        <p14:bmkTgt spid="6" bmkName="Charts Four_VF10259464300:00:40.9"/>
                      </p:tgtEl>
                    </p:cond>
                  </p:nextCondLst>
                </p:seq>
                <p:seq concurrent="1" nextAc="seek">
                  <p:cTn id="139" restart="whenNotActive" fill="hold" evtFilter="cancelBubble" nodeType="interactiveSeq">
                    <p:stCondLst>
                      <p:cond evt="onMediaBookmark" delay="0">
                        <p:tgtEl>
                          <p14:bmkTgt spid="6" bmkName="Charts Four_VF10259464300:00:46.2"/>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1" nodeType="withEffect">
                                      <p:stCondLst>
                                        <p:cond delay="0"/>
                                      </p:stCondLst>
                                      <p:childTnLst>
                                        <p:animEffect transition="out" filter="fade">
                                          <p:cBhvr>
                                            <p:cTn id="143" dur="200"/>
                                            <p:tgtEl>
                                              <p:spTgt spid="17"/>
                                            </p:tgtEl>
                                          </p:cBhvr>
                                        </p:animEffect>
                                        <p:set>
                                          <p:cBhvr>
                                            <p:cTn id="144"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46.2"/>
                      </p:tgtEl>
                    </p:cond>
                  </p:nextCondLst>
                </p:seq>
                <p:seq concurrent="1" nextAc="seek">
                  <p:cTn id="145" restart="whenNotActive" fill="hold" evtFilter="cancelBubble" nodeType="interactiveSeq">
                    <p:stCondLst>
                      <p:cond evt="onMediaBookmark" delay="0">
                        <p:tgtEl>
                          <p14:bmkTgt spid="6" bmkName="Charts Four_VF10259464300:00:46.3"/>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with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fade">
                                          <p:cBhvr>
                                            <p:cTn id="150" dur="200"/>
                                            <p:tgtEl>
                                              <p:spTgt spid="18"/>
                                            </p:tgtEl>
                                          </p:cBhvr>
                                        </p:animEffect>
                                      </p:childTnLst>
                                    </p:cTn>
                                  </p:par>
                                </p:childTnLst>
                              </p:cTn>
                            </p:par>
                          </p:childTnLst>
                        </p:cTn>
                      </p:par>
                    </p:childTnLst>
                  </p:cTn>
                  <p:nextCondLst>
                    <p:cond evt="onMediaBookmark" delay="0">
                      <p:tgtEl>
                        <p14:bmkTgt spid="6" bmkName="Charts Four_VF10259464300:00:46.3"/>
                      </p:tgtEl>
                    </p:cond>
                  </p:nextCondLst>
                </p:seq>
                <p:seq concurrent="1" nextAc="seek">
                  <p:cTn id="151" restart="whenNotActive" fill="hold" evtFilter="cancelBubble" nodeType="interactiveSeq">
                    <p:stCondLst>
                      <p:cond evt="onMediaBookmark" delay="0">
                        <p:tgtEl>
                          <p14:bmkTgt spid="6" bmkName="Charts Four_VF10259464300:00:53.2"/>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grpId="1" nodeType="withEffect">
                                      <p:stCondLst>
                                        <p:cond delay="0"/>
                                      </p:stCondLst>
                                      <p:childTnLst>
                                        <p:animEffect transition="out" filter="fade">
                                          <p:cBhvr>
                                            <p:cTn id="155" dur="200"/>
                                            <p:tgtEl>
                                              <p:spTgt spid="18"/>
                                            </p:tgtEl>
                                          </p:cBhvr>
                                        </p:animEffect>
                                        <p:set>
                                          <p:cBhvr>
                                            <p:cTn id="156"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53.2"/>
                      </p:tgtEl>
                    </p:cond>
                  </p:nextCondLst>
                </p:seq>
                <p:seq concurrent="1" nextAc="seek">
                  <p:cTn id="157" restart="whenNotActive" fill="hold" evtFilter="cancelBubble" nodeType="interactiveSeq">
                    <p:stCondLst>
                      <p:cond evt="onMediaBookmark" delay="0">
                        <p:tgtEl>
                          <p14:bmkTgt spid="6" bmkName="Charts Four_VF10259464300:00:53.3"/>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0" nodeType="with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fade">
                                          <p:cBhvr>
                                            <p:cTn id="162" dur="200"/>
                                            <p:tgtEl>
                                              <p:spTgt spid="19"/>
                                            </p:tgtEl>
                                          </p:cBhvr>
                                        </p:animEffect>
                                      </p:childTnLst>
                                    </p:cTn>
                                  </p:par>
                                </p:childTnLst>
                              </p:cTn>
                            </p:par>
                          </p:childTnLst>
                        </p:cTn>
                      </p:par>
                    </p:childTnLst>
                  </p:cTn>
                  <p:nextCondLst>
                    <p:cond evt="onMediaBookmark" delay="0">
                      <p:tgtEl>
                        <p14:bmkTgt spid="6" bmkName="Charts Four_VF10259464300:00:53.3"/>
                      </p:tgtEl>
                    </p:cond>
                  </p:nextCondLst>
                </p:seq>
                <p:seq concurrent="1" nextAc="seek">
                  <p:cTn id="163" restart="whenNotActive" fill="hold" evtFilter="cancelBubble" nodeType="interactiveSeq">
                    <p:stCondLst>
                      <p:cond evt="onMediaBookmark" delay="0">
                        <p:tgtEl>
                          <p14:bmkTgt spid="6" bmkName="Charts Four_VF10259464300:00:57.5"/>
                        </p:tgtEl>
                      </p:cond>
                    </p:stCondLst>
                    <p:endSync evt="end" delay="0">
                      <p:rtn val="all"/>
                    </p:endSync>
                    <p:childTnLst>
                      <p:par>
                        <p:cTn id="164" fill="hold">
                          <p:stCondLst>
                            <p:cond delay="0"/>
                          </p:stCondLst>
                          <p:childTnLst>
                            <p:par>
                              <p:cTn id="165" fill="hold">
                                <p:stCondLst>
                                  <p:cond delay="0"/>
                                </p:stCondLst>
                                <p:childTnLst>
                                  <p:par>
                                    <p:cTn id="166" presetID="10" presetClass="exit" presetSubtype="0" fill="hold" grpId="1" nodeType="withEffect">
                                      <p:stCondLst>
                                        <p:cond delay="0"/>
                                      </p:stCondLst>
                                      <p:childTnLst>
                                        <p:animEffect transition="out" filter="fade">
                                          <p:cBhvr>
                                            <p:cTn id="167" dur="200"/>
                                            <p:tgtEl>
                                              <p:spTgt spid="19"/>
                                            </p:tgtEl>
                                          </p:cBhvr>
                                        </p:animEffect>
                                        <p:set>
                                          <p:cBhvr>
                                            <p:cTn id="168"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0:57.5"/>
                      </p:tgtEl>
                    </p:cond>
                  </p:nextCondLst>
                </p:seq>
                <p:seq concurrent="1" nextAc="seek">
                  <p:cTn id="169" restart="whenNotActive" fill="hold" evtFilter="cancelBubble" nodeType="interactiveSeq">
                    <p:stCondLst>
                      <p:cond evt="onMediaBookmark" delay="0">
                        <p:tgtEl>
                          <p14:bmkTgt spid="6" bmkName="Charts Four_VF10259464300:00:57.6"/>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0" nodeType="withEffect">
                                      <p:stCondLst>
                                        <p:cond delay="0"/>
                                      </p:stCondLst>
                                      <p:childTnLst>
                                        <p:set>
                                          <p:cBhvr>
                                            <p:cTn id="173" dur="1" fill="hold">
                                              <p:stCondLst>
                                                <p:cond delay="0"/>
                                              </p:stCondLst>
                                            </p:cTn>
                                            <p:tgtEl>
                                              <p:spTgt spid="20"/>
                                            </p:tgtEl>
                                            <p:attrNameLst>
                                              <p:attrName>style.visibility</p:attrName>
                                            </p:attrNameLst>
                                          </p:cBhvr>
                                          <p:to>
                                            <p:strVal val="visible"/>
                                          </p:to>
                                        </p:set>
                                        <p:animEffect transition="in" filter="fade">
                                          <p:cBhvr>
                                            <p:cTn id="174" dur="200"/>
                                            <p:tgtEl>
                                              <p:spTgt spid="20"/>
                                            </p:tgtEl>
                                          </p:cBhvr>
                                        </p:animEffect>
                                      </p:childTnLst>
                                    </p:cTn>
                                  </p:par>
                                </p:childTnLst>
                              </p:cTn>
                            </p:par>
                          </p:childTnLst>
                        </p:cTn>
                      </p:par>
                    </p:childTnLst>
                  </p:cTn>
                  <p:nextCondLst>
                    <p:cond evt="onMediaBookmark" delay="0">
                      <p:tgtEl>
                        <p14:bmkTgt spid="6" bmkName="Charts Four_VF10259464300:00:57.6"/>
                      </p:tgtEl>
                    </p:cond>
                  </p:nextCondLst>
                </p:seq>
                <p:seq concurrent="1" nextAc="seek">
                  <p:cTn id="175" restart="whenNotActive" fill="hold" evtFilter="cancelBubble" nodeType="interactiveSeq">
                    <p:stCondLst>
                      <p:cond evt="onMediaBookmark" delay="0">
                        <p:tgtEl>
                          <p14:bmkTgt spid="6" bmkName="Charts Four_VF10259464300:01:02.8"/>
                        </p:tgtEl>
                      </p:cond>
                    </p:stCondLst>
                    <p:endSync evt="end" delay="0">
                      <p:rtn val="all"/>
                    </p:endSync>
                    <p:childTnLst>
                      <p:par>
                        <p:cTn id="176" fill="hold">
                          <p:stCondLst>
                            <p:cond delay="0"/>
                          </p:stCondLst>
                          <p:childTnLst>
                            <p:par>
                              <p:cTn id="177" fill="hold">
                                <p:stCondLst>
                                  <p:cond delay="0"/>
                                </p:stCondLst>
                                <p:childTnLst>
                                  <p:par>
                                    <p:cTn id="178" presetID="10" presetClass="exit" presetSubtype="0" fill="hold" grpId="1" nodeType="withEffect">
                                      <p:stCondLst>
                                        <p:cond delay="0"/>
                                      </p:stCondLst>
                                      <p:childTnLst>
                                        <p:animEffect transition="out" filter="fade">
                                          <p:cBhvr>
                                            <p:cTn id="179" dur="200"/>
                                            <p:tgtEl>
                                              <p:spTgt spid="20"/>
                                            </p:tgtEl>
                                          </p:cBhvr>
                                        </p:animEffect>
                                        <p:set>
                                          <p:cBhvr>
                                            <p:cTn id="180"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1:02.8"/>
                      </p:tgtEl>
                    </p:cond>
                  </p:nextCondLst>
                </p:seq>
                <p:seq concurrent="1" nextAc="seek">
                  <p:cTn id="181" restart="whenNotActive" fill="hold" evtFilter="cancelBubble" nodeType="interactiveSeq">
                    <p:stCondLst>
                      <p:cond evt="onMediaBookmark" delay="0">
                        <p:tgtEl>
                          <p14:bmkTgt spid="6" bmkName="Charts Four_VF10259464300:01:02.9"/>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0" nodeType="withEffect">
                                      <p:stCondLst>
                                        <p:cond delay="0"/>
                                      </p:stCondLst>
                                      <p:childTnLst>
                                        <p:set>
                                          <p:cBhvr>
                                            <p:cTn id="185" dur="1" fill="hold">
                                              <p:stCondLst>
                                                <p:cond delay="0"/>
                                              </p:stCondLst>
                                            </p:cTn>
                                            <p:tgtEl>
                                              <p:spTgt spid="21"/>
                                            </p:tgtEl>
                                            <p:attrNameLst>
                                              <p:attrName>style.visibility</p:attrName>
                                            </p:attrNameLst>
                                          </p:cBhvr>
                                          <p:to>
                                            <p:strVal val="visible"/>
                                          </p:to>
                                        </p:set>
                                        <p:animEffect transition="in" filter="fade">
                                          <p:cBhvr>
                                            <p:cTn id="186" dur="200"/>
                                            <p:tgtEl>
                                              <p:spTgt spid="21"/>
                                            </p:tgtEl>
                                          </p:cBhvr>
                                        </p:animEffect>
                                      </p:childTnLst>
                                    </p:cTn>
                                  </p:par>
                                </p:childTnLst>
                              </p:cTn>
                            </p:par>
                          </p:childTnLst>
                        </p:cTn>
                      </p:par>
                    </p:childTnLst>
                  </p:cTn>
                  <p:nextCondLst>
                    <p:cond evt="onMediaBookmark" delay="0">
                      <p:tgtEl>
                        <p14:bmkTgt spid="6" bmkName="Charts Four_VF10259464300:01:02.9"/>
                      </p:tgtEl>
                    </p:cond>
                  </p:nextCondLst>
                </p:seq>
                <p:seq concurrent="1" nextAc="seek">
                  <p:cTn id="187" restart="whenNotActive" fill="hold" evtFilter="cancelBubble" nodeType="interactiveSeq">
                    <p:stCondLst>
                      <p:cond evt="onMediaBookmark" delay="0">
                        <p:tgtEl>
                          <p14:bmkTgt spid="6" bmkName="Charts Four_VF10259464300:01:07.6"/>
                        </p:tgtEl>
                      </p:cond>
                    </p:stCondLst>
                    <p:endSync evt="end" delay="0">
                      <p:rtn val="all"/>
                    </p:endSync>
                    <p:childTnLst>
                      <p:par>
                        <p:cTn id="188" fill="hold">
                          <p:stCondLst>
                            <p:cond delay="0"/>
                          </p:stCondLst>
                          <p:childTnLst>
                            <p:par>
                              <p:cTn id="189" fill="hold">
                                <p:stCondLst>
                                  <p:cond delay="0"/>
                                </p:stCondLst>
                                <p:childTnLst>
                                  <p:par>
                                    <p:cTn id="190" presetID="10" presetClass="exit" presetSubtype="0" fill="hold" grpId="1" nodeType="withEffect">
                                      <p:stCondLst>
                                        <p:cond delay="0"/>
                                      </p:stCondLst>
                                      <p:childTnLst>
                                        <p:animEffect transition="out" filter="fade">
                                          <p:cBhvr>
                                            <p:cTn id="191" dur="200"/>
                                            <p:tgtEl>
                                              <p:spTgt spid="21"/>
                                            </p:tgtEl>
                                          </p:cBhvr>
                                        </p:animEffect>
                                        <p:set>
                                          <p:cBhvr>
                                            <p:cTn id="192"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Charts Four_VF10259464300:01:07.6"/>
                      </p:tgtEl>
                    </p:cond>
                  </p:nextCondLst>
                </p:seq>
              </p:childTnLst>
            </p:cTn>
          </p:par>
        </p:tnLst>
        <p:bldLst>
          <p:bldP spid="7" grpId="0" build="p"/>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APTIONID" val="25759018-8528-460d-8772-742fee05eafa"/>
  <p:tag name="MEDIACAPTIONSPROMPTED" val="False"/>
  <p:tag name="TEMPPRESENTATIONFILE" val="C:\Users\v-josefb\AppData\Local\Temp\tmp28CC.tmp"/>
  <p:tag name="TEMPMEDIAFILENAME" val="C:\Users\v-josefb\AppData\Local\Temp\tmp2AF1_Charts_One_VF102594614.wmv"/>
  <p:tag name="MEDIAFADEDURATION" val="0,2"/>
  <p:tag name="MEDIATRANSPARENCY" val="0,5"/>
  <p:tag name="MEDIACAPTIONSHIDDEN" val="False"/>
  <p:tag name="CUSTOMXMLPARTID" val="{C50567D8-4906-4326-B098-0FCA81495804}"/>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653e6104-ffb6-4b19-99fd-f729f97d00cc"/>
  <p:tag name="CAPTIONITEMSYSNAME" val="Charts_One_VF102594614Ichentscheide00:00:27.7-00:00:34.0"/>
  <p:tag name="BOOKMARKENTRYNAME" val="Charts_One_VF10259461400:00:27.7"/>
  <p:tag name="BOOKMARKEXITNAME" val="Charts_One_VF10259461400:00:34.0"/>
</p:tagLst>
</file>

<file path=ppt/tags/tag100.xml><?xml version="1.0" encoding="utf-8"?>
<p:tagLst xmlns:a="http://schemas.openxmlformats.org/drawingml/2006/main" xmlns:r="http://schemas.openxmlformats.org/officeDocument/2006/relationships" xmlns:p="http://schemas.openxmlformats.org/presentationml/2006/main">
  <p:tag name="CAPTIONID" val="f67986db-13a5-4ce2-a6ad-314bbcfb1b8a"/>
  <p:tag name="MEDIACAPTIONSPROMPTED" val="False"/>
  <p:tag name="TEMPPRESENTATIONFILE" val="C:\Users\v-josefb\AppData\Local\Temp\tmpCF79.tmp"/>
  <p:tag name="TEMPMEDIAFILENAME" val="C:\Users\v-josefb\AppData\Local\Temp\tmpD19E_CHarts Five_VF102594646.wmv"/>
  <p:tag name="MEDIAFADEDURATION" val="0,2"/>
  <p:tag name="MEDIATRANSPARENCY" val="0,5"/>
  <p:tag name="MEDIACAPTIONSHIDDEN" val="False"/>
  <p:tag name="CUSTOMXMLPARTID" val="{340B8E5E-B947-4643-94E3-12227EF01B32}"/>
  <p:tag name="MEDIACAPTIONCOUNT" val="True"/>
</p:tagLst>
</file>

<file path=ppt/tags/tag101.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25a3efae-f3d1-4ec8-8c7a-95763ff176c6"/>
  <p:tag name="CAPTIONITEMSYSNAME" val="CHarts Five_VF10259464600:00:00.0-00:00:00.1"/>
  <p:tag name="BOOKMARKENTRYNAME" val="CHarts Five_VF10259464600:00:00.0"/>
  <p:tag name="BOOKMARKEXITNAME" val="CHarts Five_VF10259464600:00:00.1"/>
</p:tagLst>
</file>

<file path=ppt/tags/tag102.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6600a520-524e-4404-8397-bb5d294a270b"/>
  <p:tag name="CAPTIONITEMSYSNAME" val="CHarts Five_VF102594646Wennich00:00:00.1-00:00:05.0"/>
  <p:tag name="BOOKMARKENTRYNAME" val="CHarts Five_VF10259464600:00:00.1"/>
  <p:tag name="BOOKMARKEXITNAME" val="CHarts Five_VF10259464600:00:05.0"/>
</p:tagLst>
</file>

<file path=ppt/tags/tag103.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ab4bdb01-bc44-4398-97a0-2fd96ba4e102"/>
  <p:tag name="CAPTIONITEMSYSNAME" val="CHarts Five_VF102594646DieseFarbe00:00:05.1-00:00:09.4"/>
  <p:tag name="BOOKMARKENTRYNAME" val="CHarts Five_VF10259464600:00:05.1"/>
  <p:tag name="BOOKMARKEXITNAME" val="CHarts Five_VF10259464600:00:09.4"/>
</p:tagLst>
</file>

<file path=ppt/tags/tag104.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fa42b933-6068-4b5e-a0aa-a4f5e3fbd9f7"/>
  <p:tag name="CAPTIONITEMSYSNAME" val="CHarts Five_VF102594646Hierauf00:00:09.5-00:00:14.8"/>
  <p:tag name="BOOKMARKENTRYNAME" val="CHarts Five_VF10259464600:00:09.5"/>
  <p:tag name="BOOKMARKEXITNAME" val="CHarts Five_VF10259464600:00:14.8"/>
</p:tagLst>
</file>

<file path=ppt/tags/tag105.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d50a058d-5ca6-4605-b860-27cdf8dd0646"/>
  <p:tag name="CAPTIONITEMSYSNAME" val="CHarts Five_VF102594646befindensich00:00:14.9-00:00:18.5"/>
  <p:tag name="BOOKMARKENTRYNAME" val="CHarts Five_VF10259464600:00:14.9"/>
  <p:tag name="BOOKMARKEXITNAME" val="CHarts Five_VF10259464600:00:18.5"/>
</p:tagLst>
</file>

<file path=ppt/tags/tag106.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3d552cf8-db90-47f2-8950-a043714033c7"/>
  <p:tag name="CAPTIONITEMSYSNAME" val="CHarts Five_VF102594646Ichkönnte00:00:18.6-00:00:21.7"/>
  <p:tag name="BOOKMARKENTRYNAME" val="CHarts Five_VF10259464600:00:18.6"/>
  <p:tag name="BOOKMARKEXITNAME" val="CHarts Five_VF10259464600:00:21.7"/>
</p:tagLst>
</file>

<file path=ppt/tags/tag107.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9a7ab6c3-9af3-4ace-a7cd-b767f864f411"/>
  <p:tag name="CAPTIONITEMSYSNAME" val="CHarts Five_VF102594646aberdie00:00:21.8-00:00:26.6"/>
  <p:tag name="BOOKMARKENTRYNAME" val="CHarts Five_VF10259464600:00:21.8"/>
  <p:tag name="BOOKMARKEXITNAME" val="CHarts Five_VF10259464600:00:26.6"/>
</p:tagLst>
</file>

<file path=ppt/tags/tag108.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e3d289fe-2810-45dd-8c09-68698d68c19d"/>
  <p:tag name="CAPTIONITEMSYSNAME" val="CHarts Five_VF102594646Alsoklicke00:00:26.7-00:00:31.2"/>
  <p:tag name="BOOKMARKENTRYNAME" val="CHarts Five_VF10259464600:00:26.7"/>
  <p:tag name="BOOKMARKEXITNAME" val="CHarts Five_VF10259464600:00:31.2"/>
</p:tagLst>
</file>

<file path=ppt/tags/tag109.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9b7da9ca-482f-4e9b-a53d-d51334104c61"/>
  <p:tag name="CAPTIONITEMSYSNAME" val="CHarts Five_VF102594646Wennder00:00:31.3-00:00:39.3"/>
  <p:tag name="BOOKMARKENTRYNAME" val="CHarts Five_VF10259464600:00:31.3"/>
  <p:tag name="BOOKMARKEXITNAME" val="CHarts Five_VF10259464600:00:39.3"/>
</p:tagLst>
</file>

<file path=ppt/tags/tag11.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7ef3b322-86e7-4879-97ab-ace5d2387069"/>
  <p:tag name="CAPTIONITEMSYSNAME" val="Charts_One_VF102594614z. B.wie00:00:34.1-00:00:37.4"/>
  <p:tag name="BOOKMARKENTRYNAME" val="Charts_One_VF10259461400:00:34.1"/>
  <p:tag name="BOOKMARKEXITNAME" val="Charts_One_VF10259461400:00:37.4"/>
</p:tagLst>
</file>

<file path=ppt/tags/tag110.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4636360d-7982-423b-9dc9-d24e7e2ce554"/>
  <p:tag name="CAPTIONITEMSYSNAME" val="CHarts Five_VF102594646Ichklicke00:00:39.4-00:00:43.7"/>
  <p:tag name="BOOKMARKENTRYNAME" val="CHarts Five_VF10259464600:00:39.4"/>
  <p:tag name="BOOKMARKEXITNAME" val="CHarts Five_VF10259464600:00:43.7"/>
</p:tagLst>
</file>

<file path=ppt/tags/tag111.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2482387d-1d3c-4c74-ab4a-0a44d437a864"/>
  <p:tag name="CAPTIONITEMSYSNAME" val="CHarts Five_VF102594646Wennich00:00:43.8-00:00:48.0"/>
  <p:tag name="BOOKMARKENTRYNAME" val="CHarts Five_VF10259464600:00:43.8"/>
  <p:tag name="BOOKMARKEXITNAME" val="CHarts Five_VF10259464600:00:48.0"/>
</p:tagLst>
</file>

<file path=ppt/tags/tag112.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c73a32f6-ba1f-4b3a-a830-5598ad003444"/>
  <p:tag name="CAPTIONITEMSYSNAME" val="CHarts Five_VF102594646'Textfüllung'...00:00:48.1-00:00:51.3"/>
  <p:tag name="BOOKMARKENTRYNAME" val="CHarts Five_VF10259464600:00:48.1"/>
  <p:tag name="BOOKMARKEXITNAME" val="CHarts Five_VF10259464600:00:51.3"/>
</p:tagLst>
</file>

<file path=ppt/tags/tag113.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4a804904-d114-498f-b935-858357ba120c"/>
  <p:tag name="CAPTIONITEMSYSNAME" val="CHarts Five_VF102594646wirddie00:00:51.4-00:00:57.1"/>
  <p:tag name="BOOKMARKENTRYNAME" val="CHarts Five_VF10259464600:00:51.4"/>
  <p:tag name="BOOKMARKEXITNAME" val="CHarts Five_VF10259464600:00:57.1"/>
</p:tagLst>
</file>

<file path=ppt/tags/tag114.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9a48828e-8091-41e4-9843-70aa675986bc"/>
  <p:tag name="CAPTIONITEMSYSNAME" val="CHarts Five_VF102594646Ebensoverfahre00:00:57.2-00:01:03.8"/>
  <p:tag name="BOOKMARKENTRYNAME" val="CHarts Five_VF10259464600:00:57.2"/>
  <p:tag name="BOOKMARKEXITNAME" val="CHarts Five_VF10259464600:01:03.8"/>
</p:tagLst>
</file>

<file path=ppt/tags/tag115.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833832c0-9d44-4f69-b493-680dd19087e0"/>
  <p:tag name="CAPTIONITEMSYSNAME" val="CHarts Five_VF102594646Ichmarkiere00:01:03.9-00:01:13.8"/>
  <p:tag name="BOOKMARKENTRYNAME" val="CHarts Five_VF10259464600:01:03.9"/>
  <p:tag name="BOOKMARKEXITNAME" val="CHarts Five_VF10259464600:01:13.8"/>
</p:tagLst>
</file>

<file path=ppt/tags/tag116.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a133bbc4-65fd-44de-93b2-7da6e70c2dea"/>
  <p:tag name="CAPTIONITEMSYSNAME" val="CHarts Five_VF102594646Ichkann00:01:13.9-00:01:17.0"/>
  <p:tag name="BOOKMARKENTRYNAME" val="CHarts Five_VF10259464600:01:13.9"/>
  <p:tag name="BOOKMARKEXITNAME" val="CHarts Five_VF10259464600:01:17.0"/>
</p:tagLst>
</file>

<file path=ppt/tags/tag117.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e6110a09-1dd2-4d3e-9853-1e78fa824915"/>
  <p:tag name="CAPTIONITEMSYSNAME" val="CHarts Five_VF102594646Beispielsweisekann00:01:17.1-00:01:20.1"/>
  <p:tag name="BOOKMARKENTRYNAME" val="CHarts Five_VF10259464600:01:17.1"/>
  <p:tag name="BOOKMARKEXITNAME" val="CHarts Five_VF10259464600:01:20.1"/>
</p:tagLst>
</file>

<file path=ppt/tags/tag118.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c6f52b6e-9ad9-41e2-a34f-c35891353c1c"/>
  <p:tag name="CAPTIONITEMSYSNAME" val="CHarts Five_VF102594646Ichklicke00:01:20.2-00:01:24.5"/>
  <p:tag name="BOOKMARKENTRYNAME" val="CHarts Five_VF10259464600:01:20.2"/>
  <p:tag name="BOOKMARKEXITNAME" val="CHarts Five_VF10259464600:01:24.5"/>
</p:tagLst>
</file>

<file path=ppt/tags/tag119.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4f50273c-02ca-494a-ac53-509666f4aafb"/>
  <p:tag name="CAPTIONITEMSYSNAME" val="CHarts Five_VF102594646Siebefinden00:01:24.6-00:01:27.6"/>
  <p:tag name="BOOKMARKENTRYNAME" val="CHarts Five_VF10259464600:01:24.6"/>
  <p:tag name="BOOKMARKEXITNAME" val="CHarts Five_VF10259464600:01:27.6"/>
</p:tagLst>
</file>

<file path=ppt/tags/tag12.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50014407-a948-4924-b7be-b8f2696386e9"/>
  <p:tag name="CAPTIONITEMSYSNAME" val="Charts_One_VF102594614Ichklicke00:00:37.5-00:00:43.4"/>
  <p:tag name="BOOKMARKENTRYNAME" val="Charts_One_VF10259461400:00:37.5"/>
  <p:tag name="BOOKMARKEXITNAME" val="Charts_One_VF10259461400:00:43.4"/>
</p:tagLst>
</file>

<file path=ppt/tags/tag120.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63524d24-ed3a-45d4-82c5-1b2d08bd0f1b"/>
  <p:tag name="CAPTIONITEMSYSNAME" val="CHarts Five_VF102594646Nunklicke00:01:27.7-00:01:34.2"/>
  <p:tag name="BOOKMARKENTRYNAME" val="CHarts Five_VF10259464600:01:27.7"/>
  <p:tag name="BOOKMARKEXITNAME" val="CHarts Five_VF10259464600:01:34.2"/>
</p:tagLst>
</file>

<file path=ppt/tags/tag121.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0beec230-298c-4178-846f-5b1f49e76453"/>
  <p:tag name="CAPTIONITEMSYSNAME" val="CHarts Five_VF102594646Dannklicke00:01:34.3-00:01:41.1"/>
  <p:tag name="BOOKMARKENTRYNAME" val="CHarts Five_VF10259464600:01:34.3"/>
  <p:tag name="BOOKMARKEXITNAME" val="CHarts Five_VF10259464600:01:41.1"/>
</p:tagLst>
</file>

<file path=ppt/tags/tag122.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ac15c00a-5609-4459-99e9-b36c53fd41ab"/>
  <p:tag name="CAPTIONITEMSYSNAME" val="CHarts Five_VF102594646Anschließendklicke00:01:41.2-00:01:44.4"/>
  <p:tag name="BOOKMARKENTRYNAME" val="CHarts Five_VF10259464600:01:41.2"/>
  <p:tag name="BOOKMARKEXITNAME" val="CHarts Five_VF10259464600:01:44.4"/>
</p:tagLst>
</file>

<file path=ppt/tags/tag123.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9cd4a020-1433-4dd0-8a7d-1d58c8241032"/>
  <p:tag name="CAPTIONITEMSYSNAME" val="CHarts Five_VF102594646Schritteaus:00:01:44.5-00:01:49.7"/>
  <p:tag name="BOOKMARKENTRYNAME" val="CHarts Five_VF10259464600:01:44.5"/>
  <p:tag name="BOOKMARKEXITNAME" val="CHarts Five_VF10259464600:01:49.7"/>
</p:tagLst>
</file>

<file path=ppt/tags/tag124.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740bdbc0-a239-4807-99e7-00e105d1fc2c"/>
  <p:tag name="CAPTIONITEMSYSNAME" val="CHarts Five_VF102594646Undzuletzt00:01:49.8-00:01:58.2"/>
  <p:tag name="BOOKMARKENTRYNAME" val="CHarts Five_VF10259464600:01:49.8"/>
  <p:tag name="BOOKMARKEXITNAME" val="CHarts Five_VF10259464600:01:58.2"/>
</p:tagLst>
</file>

<file path=ppt/tags/tag125.xml><?xml version="1.0" encoding="utf-8"?>
<p:tagLst xmlns:a="http://schemas.openxmlformats.org/drawingml/2006/main" xmlns:r="http://schemas.openxmlformats.org/officeDocument/2006/relationships" xmlns:p="http://schemas.openxmlformats.org/presentationml/2006/main">
  <p:tag name="CAPTIONID" val="f67986db-13a5-4ce2-a6ad-314bbcfb1b8a"/>
  <p:tag name="CAPTIONINTERNALID" val="27b6ee12-094d-4f08-8d35-b3fe607a672c"/>
  <p:tag name="CAPTIONITEMSYSNAME" val="CHarts Five_VF102594646Nunweisen00:01:58.3-00:02:04.5"/>
  <p:tag name="BOOKMARKENTRYNAME" val="CHarts Five_VF10259464600:01:58.3"/>
  <p:tag name="BOOKMARKEXITNAME" val="CHarts Five_VF10259464600:02:04.5"/>
</p:tagLst>
</file>

<file path=ppt/tags/tag126.xml><?xml version="1.0" encoding="utf-8"?>
<p:tagLst xmlns:a="http://schemas.openxmlformats.org/drawingml/2006/main" xmlns:r="http://schemas.openxmlformats.org/officeDocument/2006/relationships" xmlns:p="http://schemas.openxmlformats.org/presentationml/2006/main">
  <p:tag name="CAPTIONID" val="139cda57-828b-4569-99d6-ebfa6e0c30c9"/>
  <p:tag name="MEDIACAPTIONSPROMPTED" val="False"/>
  <p:tag name="TEMPPRESENTATIONFILE" val="C:\Users\v-josefb\AppData\Local\Temp\tmp67B5.tmp"/>
  <p:tag name="TEMPMEDIAFILENAME" val="C:\Users\v-josefb\AppData\Local\Temp\tmp698C_Charts SIx_VF102594649.wmv"/>
  <p:tag name="MEDIAFADEDURATION" val="0,2"/>
  <p:tag name="MEDIATRANSPARENCY" val="0,5"/>
  <p:tag name="MEDIACAPTIONSHIDDEN" val="False"/>
  <p:tag name="CUSTOMXMLPARTID" val="{2AEB7261-3422-4082-B3C2-416F23CED3F2}"/>
  <p:tag name="MEDIACAPTIONCOUNT" val="True"/>
</p:tagLst>
</file>

<file path=ppt/tags/tag127.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0fe2ea90-7116-496a-9543-2d1bcf4c1b42"/>
  <p:tag name="CAPTIONITEMSYSNAME" val="Charts SIx_VF10259464900:00:00.0-00:00:00.6"/>
  <p:tag name="BOOKMARKENTRYNAME" val="Charts SIx_VF10259464900:00:00.0"/>
  <p:tag name="BOOKMARKEXITNAME" val="Charts SIx_VF10259464900:00:00.6"/>
</p:tagLst>
</file>

<file path=ppt/tags/tag128.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2ed10289-2080-47f7-b1c7-e13f0442939a"/>
  <p:tag name="CAPTIONITEMSYSNAME" val="Charts SIx_VF102594649Andersals00:00:00.6-00:00:06.0"/>
  <p:tag name="BOOKMARKENTRYNAME" val="Charts SIx_VF10259464900:00:00.6"/>
  <p:tag name="BOOKMARKEXITNAME" val="Charts SIx_VF10259464900:00:06.0"/>
</p:tagLst>
</file>

<file path=ppt/tags/tag129.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ca7dcb0c-62c5-4c72-8ef5-d8fd52f28352"/>
  <p:tag name="CAPTIONITEMSYSNAME" val="Charts SIx_VF102594649DieseListe00:00:06.1-00:00:09.2"/>
  <p:tag name="BOOKMARKENTRYNAME" val="Charts SIx_VF10259464900:00:06.1"/>
  <p:tag name="BOOKMARKEXITNAME" val="Charts SIx_VF10259464900:00:09.2"/>
</p:tagLst>
</file>

<file path=ppt/tags/tag13.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31a78463-8064-4b4b-bff4-6995b9156536"/>
  <p:tag name="CAPTIONITEMSYSNAME" val="Charts_One_VF102594614Wennich00:00:43.5-00:00:46.0"/>
  <p:tag name="BOOKMARKENTRYNAME" val="Charts_One_VF10259461400:00:43.5"/>
  <p:tag name="BOOKMARKEXITNAME" val="Charts_One_VF10259461400:00:46.0"/>
</p:tagLst>
</file>

<file path=ppt/tags/tag130.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3ee8eff6-123f-4eb1-b059-3fa14bcec458"/>
  <p:tag name="CAPTIONITEMSYSNAME" val="Charts SIx_VF102594649Mittagessenin00:00:09.3-00:00:13.5"/>
  <p:tag name="BOOKMARKENTRYNAME" val="Charts SIx_VF10259464900:00:09.3"/>
  <p:tag name="BOOKMARKEXITNAME" val="Charts SIx_VF10259464900:00:13.5"/>
</p:tagLst>
</file>

<file path=ppt/tags/tag131.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5706cb25-da54-4ba2-9eac-da4dffcc986d"/>
  <p:tag name="CAPTIONITEMSYSNAME" val="Charts SIx_VF102594649Icherstelle00:00:13.6-00:00:16.8"/>
  <p:tag name="BOOKMARKENTRYNAME" val="Charts SIx_VF10259464900:00:13.6"/>
  <p:tag name="BOOKMARKEXITNAME" val="Charts SIx_VF10259464900:00:16.8"/>
</p:tagLst>
</file>

<file path=ppt/tags/tag132.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33228c32-8fd9-4ca9-9ff0-27bdb1096302"/>
  <p:tag name="CAPTIONITEMSYSNAME" val="Charts SIx_VF102594649Dazuklicke00:00:16.9-00:00:25.5"/>
  <p:tag name="BOOKMARKENTRYNAME" val="Charts SIx_VF10259464900:00:16.9"/>
  <p:tag name="BOOKMARKEXITNAME" val="Charts SIx_VF10259464900:00:25.5"/>
</p:tagLst>
</file>

<file path=ppt/tags/tag133.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2ce34027-dc26-4b2d-a699-47528fa49009"/>
  <p:tag name="CAPTIONITEMSYSNAME" val="Charts SIx_VF102594649Dannklicke00:00:25.6-00:00:31.4"/>
  <p:tag name="BOOKMARKENTRYNAME" val="Charts SIx_VF10259464900:00:25.6"/>
  <p:tag name="BOOKMARKEXITNAME" val="Charts SIx_VF10259464900:00:31.4"/>
</p:tagLst>
</file>

<file path=ppt/tags/tag134.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fc893bba-89d2-4e80-bc36-978486fa3b66"/>
  <p:tag name="CAPTIONITEMSYSNAME" val="Charts SIx_VF102594649Diesmalwerde00:00:31.5-00:00:39.1"/>
  <p:tag name="BOOKMARKENTRYNAME" val="Charts SIx_VF10259464900:00:31.5"/>
  <p:tag name="BOOKMARKEXITNAME" val="Charts SIx_VF10259464900:00:39.1"/>
</p:tagLst>
</file>

<file path=ppt/tags/tag135.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f3ca8f52-e6b7-4c09-829c-7c2d9e9159e7"/>
  <p:tag name="CAPTIONITEMSYSNAME" val="Charts SIx_VF102594649ichmöchte00:00:39.2-00:00:41.8"/>
  <p:tag name="BOOKMARKENTRYNAME" val="Charts SIx_VF10259464900:00:39.2"/>
  <p:tag name="BOOKMARKEXITNAME" val="Charts SIx_VF10259464900:00:41.8"/>
</p:tagLst>
</file>

<file path=ppt/tags/tag136.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609646c8-a300-4822-ad51-5005dc63cab5"/>
  <p:tag name="CAPTIONITEMSYSNAME" val="Charts SIx_VF102594649Dazuklicke00:00:41.9-00:00:46.3"/>
  <p:tag name="BOOKMARKENTRYNAME" val="Charts SIx_VF10259464900:00:41.9"/>
  <p:tag name="BOOKMARKEXITNAME" val="Charts SIx_VF10259464900:00:46.3"/>
</p:tagLst>
</file>

<file path=ppt/tags/tag137.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1fd509c6-056c-456f-b993-d5430ae455f9"/>
  <p:tag name="CAPTIONITEMSYSNAME" val="Charts SIx_VF102594649Hiergibt00:00:46.4-00:00:52.0"/>
  <p:tag name="BOOKMARKENTRYNAME" val="Charts SIx_VF10259464900:00:46.4"/>
  <p:tag name="BOOKMARKEXITNAME" val="Charts SIx_VF10259464900:00:52.0"/>
</p:tagLst>
</file>

<file path=ppt/tags/tag138.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065d0fca-eb7b-4b32-a145-65571e5be099"/>
  <p:tag name="CAPTIONITEMSYSNAME" val="Charts SIx_VF102594649Dieseswähle00:00:52.1-00:00:55.8"/>
  <p:tag name="BOOKMARKENTRYNAME" val="Charts SIx_VF10259464900:00:52.1"/>
  <p:tag name="BOOKMARKEXITNAME" val="Charts SIx_VF10259464900:00:55.8"/>
</p:tagLst>
</file>

<file path=ppt/tags/tag139.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1dbbfaaf-7992-4269-9034-7d0e3f75bf11"/>
  <p:tag name="CAPTIONITEMSYSNAME" val="Charts SIx_VF102594649Aberich00:00:55.9-00:00:59.6"/>
  <p:tag name="BOOKMARKENTRYNAME" val="Charts SIx_VF10259464900:00:55.9"/>
  <p:tag name="BOOKMARKEXITNAME" val="Charts SIx_VF10259464900:00:59.6"/>
</p:tagLst>
</file>

<file path=ppt/tags/tag14.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9dd255af-96a4-4230-a3c1-91c7fe41074b"/>
  <p:tag name="CAPTIONITEMSYSNAME" val="Charts_One_VF102594614werdenin00:00:46.1-00:00:51.0"/>
  <p:tag name="BOOKMARKENTRYNAME" val="Charts_One_VF10259461400:00:46.1"/>
  <p:tag name="BOOKMARKEXITNAME" val="Charts_One_VF10259461400:00:51.0"/>
</p:tagLst>
</file>

<file path=ppt/tags/tag140.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97e9887b-654b-40d5-87c0-9aab24cc6904"/>
  <p:tag name="CAPTIONITEMSYSNAME" val="Charts SIx_VF102594649dereinzelnen00:00:59.7-00:01:03.4"/>
  <p:tag name="BOOKMARKENTRYNAME" val="Charts SIx_VF10259464900:00:59.7"/>
  <p:tag name="BOOKMARKEXITNAME" val="Charts SIx_VF10259464900:01:03.4"/>
</p:tagLst>
</file>

<file path=ppt/tags/tag141.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9de0a7e0-3bc2-4b2e-87de-aab399b130bb"/>
  <p:tag name="CAPTIONITEMSYSNAME" val="Charts SIx_VF102594649Deshalbklicke00:01:03.5-00:01:08.0"/>
  <p:tag name="BOOKMARKENTRYNAME" val="Charts SIx_VF10259464900:01:03.5"/>
  <p:tag name="BOOKMARKEXITNAME" val="Charts SIx_VF10259464900:01:08.0"/>
</p:tagLst>
</file>

<file path=ppt/tags/tag142.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e63b8443-76d8-4b05-86ab-ae1736266042"/>
  <p:tag name="CAPTIONITEMSYSNAME" val="Charts SIx_VF102594649Hierist00:01:08.1-00:01:11.7"/>
  <p:tag name="BOOKMARKENTRYNAME" val="Charts SIx_VF10259464900:01:08.1"/>
  <p:tag name="BOOKMARKEXITNAME" val="Charts SIx_VF10259464900:01:11.7"/>
</p:tagLst>
</file>

<file path=ppt/tags/tag143.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a96b3cbb-e71c-4937-8dd9-4d24b50723f3"/>
  <p:tag name="CAPTIONITEMSYSNAME" val="Charts SIx_VF102594649Undnun00:01:11.8-00:01:17.5"/>
  <p:tag name="BOOKMARKENTRYNAME" val="Charts SIx_VF10259464900:01:11.8"/>
  <p:tag name="BOOKMARKEXITNAME" val="Charts SIx_VF10259464900:01:17.5"/>
</p:tagLst>
</file>

<file path=ppt/tags/tag144.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f7169a7c-4eef-4b16-a04a-3e590fb48ae9"/>
  <p:tag name="CAPTIONITEMSYSNAME" val="Charts SIx_VF102594649Sosteht00:01:17.6-00:01:21.3"/>
  <p:tag name="BOOKMARKENTRYNAME" val="Charts SIx_VF10259464900:01:17.6"/>
  <p:tag name="BOOKMARKEXITNAME" val="Charts SIx_VF10259464900:01:21.3"/>
</p:tagLst>
</file>

<file path=ppt/tags/tag145.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41be9122-7079-4221-9930-b944da5000d9"/>
  <p:tag name="CAPTIONITEMSYSNAME" val="Charts SIx_VF1025946499 %und00:01:21.4-00:01:26.3"/>
  <p:tag name="BOOKMARKENTRYNAME" val="Charts SIx_VF10259464900:01:21.4"/>
  <p:tag name="BOOKMARKEXITNAME" val="Charts SIx_VF10259464900:01:26.3"/>
</p:tagLst>
</file>

<file path=ppt/tags/tag146.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ed4eeec6-808f-4f34-a3bc-b5ec011173b0"/>
  <p:tag name="CAPTIONITEMSYSNAME" val="Charts SIx_VF102594649ZumSchluss00:01:26.4-00:01:28.8"/>
  <p:tag name="BOOKMARKENTRYNAME" val="Charts SIx_VF10259464900:01:26.4"/>
  <p:tag name="BOOKMARKEXITNAME" val="Charts SIx_VF10259464900:01:28.8"/>
</p:tagLst>
</file>

<file path=ppt/tags/tag147.xml><?xml version="1.0" encoding="utf-8"?>
<p:tagLst xmlns:a="http://schemas.openxmlformats.org/drawingml/2006/main" xmlns:r="http://schemas.openxmlformats.org/officeDocument/2006/relationships" xmlns:p="http://schemas.openxmlformats.org/presentationml/2006/main">
  <p:tag name="CAPTIONID" val="139cda57-828b-4569-99d6-ebfa6e0c30c9"/>
  <p:tag name="CAPTIONINTERNALID" val="800aa012-ac88-4cf2-89f3-8ed04876dbbf"/>
  <p:tag name="CAPTIONITEMSYSNAME" val="Charts SIx_VF102594649Dazugebe00:01:28.9-00:01:37.5"/>
  <p:tag name="BOOKMARKENTRYNAME" val="Charts SIx_VF10259464900:01:28.9"/>
  <p:tag name="BOOKMARKEXITNAME" val="Charts SIx_VF10259464900:01:37.5"/>
</p:tagLst>
</file>

<file path=ppt/tags/tag148.xml><?xml version="1.0" encoding="utf-8"?>
<p:tagLst xmlns:a="http://schemas.openxmlformats.org/drawingml/2006/main" xmlns:r="http://schemas.openxmlformats.org/officeDocument/2006/relationships" xmlns:p="http://schemas.openxmlformats.org/presentationml/2006/main">
  <p:tag name="CAPTIONID" val="0889b842-2690-4b43-8038-6d0e9cd6720c"/>
  <p:tag name="MEDIACAPTIONSPROMPTED" val="False"/>
  <p:tag name="TEMPPRESENTATIONFILE" val="C:\Users\v-josefb\AppData\Local\Temp\tmpCFB9.tmp"/>
  <p:tag name="TEMPMEDIAFILENAME" val="C:\Users\v-josefb\AppData\Local\Temp\tmpD1AF_Charts 7_VF102594653.wmv"/>
  <p:tag name="MEDIAFADEDURATION" val="0,2"/>
  <p:tag name="MEDIATRANSPARENCY" val="0,5"/>
  <p:tag name="MEDIACAPTIONSHIDDEN" val="False"/>
  <p:tag name="CUSTOMXMLPARTID" val="{8B66D7D2-6534-4410-B8D2-E8FBDBE1361B}"/>
  <p:tag name="MEDIACAPTIONCOUNT" val="True"/>
</p:tagLst>
</file>

<file path=ppt/tags/tag149.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233589aa-a578-4c04-9a2b-9ff332cd8635"/>
  <p:tag name="CAPTIONITEMSYSNAME" val="Charts 7_VF10259465300:00:00.0-00:00:00.0"/>
  <p:tag name="BOOKMARKENTRYNAME" val="Charts 7_VF10259465300:00:00.0"/>
  <p:tag name="BOOKMARKEXITNAME" val="Charts 7_VF10259465300:00:00.0"/>
</p:tagLst>
</file>

<file path=ppt/tags/tag15.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e4805f9f-9e83-47ab-b9d6-78cc7114e01d"/>
  <p:tag name="CAPTIONITEMSYSNAME" val="Charts_One_VF102594614Ichwähle00:00:51.1-00:00:57.3"/>
  <p:tag name="BOOKMARKENTRYNAME" val="Charts_One_VF10259461400:00:51.1"/>
  <p:tag name="BOOKMARKEXITNAME" val="Charts_One_VF10259461400:00:57.3"/>
</p:tagLst>
</file>

<file path=ppt/tags/tag150.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d75d718e-971a-470a-b17d-99cd145975ed"/>
  <p:tag name="CAPTIONITEMSYSNAME" val="Charts 7_VF102594653InExcel00:00:00.0-00:00:05.0"/>
  <p:tag name="BOOKMARKENTRYNAME" val="Charts 7_VF10259465300:00:00.0"/>
  <p:tag name="BOOKMARKEXITNAME" val="Charts 7_VF10259465300:00:05.0"/>
</p:tagLst>
</file>

<file path=ppt/tags/tag151.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9b10dcba-d292-4069-b5a7-5e8128ccc567"/>
  <p:tag name="CAPTIONITEMSYSNAME" val="Charts 7_VF102594653Dieseshier00:00:05.1-00:00:08.8"/>
  <p:tag name="BOOKMARKENTRYNAME" val="Charts 7_VF10259465300:00:05.1"/>
  <p:tag name="BOOKMARKEXITNAME" val="Charts 7_VF10259465300:00:08.8"/>
</p:tagLst>
</file>

<file path=ppt/tags/tag152.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8d1d6a19-7814-467b-8ec0-3f3e5be4d723"/>
  <p:tag name="CAPTIONITEMSYSNAME" val="Charts 7_VF102594653einStandardtyp00:00:08.9-00:00:13.0"/>
  <p:tag name="BOOKMARKENTRYNAME" val="Charts 7_VF10259465300:00:08.9"/>
  <p:tag name="BOOKMARKEXITNAME" val="Charts 7_VF10259465300:00:13.0"/>
</p:tagLst>
</file>

<file path=ppt/tags/tag153.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e34bb06e-1079-4c0b-9e41-87adb452ef54"/>
  <p:tag name="CAPTIONITEMSYSNAME" val="Charts 7_VF102594653Dazuklicke00:00:13.1-00:00:17.8"/>
  <p:tag name="BOOKMARKENTRYNAME" val="Charts 7_VF10259465300:00:13.1"/>
  <p:tag name="BOOKMARKEXITNAME" val="Charts 7_VF10259465300:00:17.8"/>
</p:tagLst>
</file>

<file path=ppt/tags/tag154.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b1df76fa-efb4-454f-a25f-171f01a14a80"/>
  <p:tag name="CAPTIONITEMSYSNAME" val="Charts 7_VF102594653undwähle00:00:17.9-00:00:23.1"/>
  <p:tag name="BOOKMARKENTRYNAME" val="Charts 7_VF10259465300:00:17.9"/>
  <p:tag name="BOOKMARKEXITNAME" val="Charts 7_VF10259465300:00:23.1"/>
</p:tagLst>
</file>

<file path=ppt/tags/tag155.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5a1f161f-9e52-4c9c-8e09-728352e1edaa"/>
  <p:tag name="CAPTIONITEMSYSNAME" val="Charts 7_VF102594653DiesesDiagramm00:00:23.2-00:00:29.3"/>
  <p:tag name="BOOKMARKENTRYNAME" val="Charts 7_VF10259465300:00:23.2"/>
  <p:tag name="BOOKMARKEXITNAME" val="Charts 7_VF10259465300:00:29.3"/>
</p:tagLst>
</file>

<file path=ppt/tags/tag156.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f1b998a2-fc00-44ba-b61b-9e79b98df2a1"/>
  <p:tag name="CAPTIONITEMSYSNAME" val="Charts 7_VF102594653Indem00:00:29.4-00:00:33.7"/>
  <p:tag name="BOOKMARKENTRYNAME" val="Charts 7_VF10259465300:00:29.4"/>
  <p:tag name="BOOKMARKEXITNAME" val="Charts 7_VF10259465300:00:33.7"/>
</p:tagLst>
</file>

<file path=ppt/tags/tag157.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17598075-b043-4161-995a-2b9461f8217b"/>
  <p:tag name="CAPTIONITEMSYSNAME" val="Charts 7_VF102594653Sowerden00:00:33.8-00:00:37.1"/>
  <p:tag name="BOOKMARKENTRYNAME" val="Charts 7_VF10259465300:00:33.8"/>
  <p:tag name="BOOKMARKEXITNAME" val="Charts 7_VF10259465300:00:37.1"/>
</p:tagLst>
</file>

<file path=ppt/tags/tag158.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5c22f6e7-bbc8-4fbb-b7fd-872b7a6f38e1"/>
  <p:tag name="CAPTIONITEMSYSNAME" val="Charts 7_VF102594653zusammenin00:00:37.2-00:00:41.1"/>
  <p:tag name="BOOKMARKENTRYNAME" val="Charts 7_VF10259465300:00:37.2"/>
  <p:tag name="BOOKMARKEXITNAME" val="Charts 7_VF10259465300:00:41.1"/>
</p:tagLst>
</file>

<file path=ppt/tags/tag159.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2119f510-40cd-409c-8bcb-d096a814ad18"/>
  <p:tag name="CAPTIONITEMSYSNAME" val="Charts 7_VF102594653sindübereinander00:00:41.2-00:00:46.1"/>
  <p:tag name="BOOKMARKENTRYNAME" val="Charts 7_VF10259465300:00:41.2"/>
  <p:tag name="BOOKMARKEXITNAME" val="Charts 7_VF10259465300:00:46.1"/>
</p:tagLst>
</file>

<file path=ppt/tags/tag16.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eac6d287-a752-42b2-bd47-05d76970da7c"/>
  <p:tag name="CAPTIONITEMSYSNAME" val="Charts_One_VF102594614Mitnur00:00:57.4-00:01:00.3"/>
  <p:tag name="BOOKMARKENTRYNAME" val="Charts_One_VF10259461400:00:57.4"/>
  <p:tag name="BOOKMARKEXITNAME" val="Charts_One_VF10259461400:01:00.3"/>
</p:tagLst>
</file>

<file path=ppt/tags/tag160.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8c1afc38-4b8d-4530-a734-dcb84f32d261"/>
  <p:tag name="CAPTIONITEMSYSNAME" val="Charts 7_VF102594653unddiesmal00:00:46.2-00:00:50.5"/>
  <p:tag name="BOOKMARKENTRYNAME" val="Charts 7_VF10259465300:00:46.2"/>
  <p:tag name="BOOKMARKEXITNAME" val="Charts 7_VF10259465300:00:50.5"/>
</p:tagLst>
</file>

<file path=ppt/tags/tag161.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a40ec002-1171-418e-b37f-4b27fe7b24fb"/>
  <p:tag name="CAPTIONITEMSYSNAME" val="Charts 7_VF102594653DasDiagramm00:00:50.6-00:00:57.5"/>
  <p:tag name="BOOKMARKENTRYNAME" val="Charts 7_VF10259465300:00:50.6"/>
  <p:tag name="BOOKMARKEXITNAME" val="Charts 7_VF10259465300:00:57.5"/>
</p:tagLst>
</file>

<file path=ppt/tags/tag162.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3419cdf6-205e-4041-b280-3ce30e185167"/>
  <p:tag name="CAPTIONITEMSYSNAME" val="Charts 7_VF102594653nurdass00:00:57.6-00:01:00.8"/>
  <p:tag name="BOOKMARKENTRYNAME" val="Charts 7_VF10259465300:00:57.6"/>
  <p:tag name="BOOKMARKEXITNAME" val="Charts 7_VF10259465300:01:00.8"/>
</p:tagLst>
</file>

<file path=ppt/tags/tag163.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97b7de12-fea7-4e60-9068-acab47e2549f"/>
  <p:tag name="CAPTIONITEMSYSNAME" val="Charts 7_VF102594653Aufder00:01:00.9-00:01:04.7"/>
  <p:tag name="BOOKMARKENTRYNAME" val="Charts 7_VF10259465300:01:00.9"/>
  <p:tag name="BOOKMARKEXITNAME" val="Charts 7_VF10259465300:01:04.7"/>
</p:tagLst>
</file>

<file path=ppt/tags/tag164.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1b27acfb-95c1-4969-be82-32ff67aa6cb3"/>
  <p:tag name="CAPTIONITEMSYSNAME" val="Charts 7_VF102594653d. h.der00:01:04.8-00:01:09.0"/>
  <p:tag name="BOOKMARKENTRYNAME" val="Charts 7_VF10259465300:01:04.8"/>
  <p:tag name="BOOKMARKEXITNAME" val="Charts 7_VF10259465300:01:09.0"/>
</p:tagLst>
</file>

<file path=ppt/tags/tag165.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8981554b-8368-4aa9-bb8e-9e8ef054c2b0"/>
  <p:tag name="CAPTIONITEMSYSNAME" val="Charts 7_VF102594653Ichändere00:01:09.1-00:01:14.1"/>
  <p:tag name="BOOKMARKENTRYNAME" val="Charts 7_VF10259465300:01:09.1"/>
  <p:tag name="BOOKMARKEXITNAME" val="Charts 7_VF10259465300:01:14.1"/>
</p:tagLst>
</file>

<file path=ppt/tags/tag166.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f943f7bc-91fd-4f05-b65b-29acdc66db94"/>
  <p:tag name="CAPTIONITEMSYSNAME" val="Charts 7_VF102594653aberdiesmal00:01:14.2-00:01:19.0"/>
  <p:tag name="BOOKMARKENTRYNAME" val="Charts 7_VF10259465300:01:14.2"/>
  <p:tag name="BOOKMARKEXITNAME" val="Charts 7_VF10259465300:01:19.0"/>
</p:tagLst>
</file>

<file path=ppt/tags/tag167.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e9d618ac-107d-4852-8134-5e146b2b04d3"/>
  <p:tag name="CAPTIONITEMSYSNAME" val="Charts 7_VF102594653DieserDiagrammtyp00:01:19.1-00:01:25.3"/>
  <p:tag name="BOOKMARKENTRYNAME" val="Charts 7_VF10259465300:01:19.1"/>
  <p:tag name="BOOKMARKEXITNAME" val="Charts 7_VF10259465300:01:25.3"/>
</p:tagLst>
</file>

<file path=ppt/tags/tag168.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656b9708-ae98-4cbc-8e46-a2c09c12921e"/>
  <p:tag name="CAPTIONITEMSYSNAME" val="Charts 7_VF102594653unddie00:01:25.4-00:01:28.5"/>
  <p:tag name="BOOKMARKENTRYNAME" val="Charts 7_VF10259465300:01:25.4"/>
  <p:tag name="BOOKMARKEXITNAME" val="Charts 7_VF10259465300:01:28.5"/>
</p:tagLst>
</file>

<file path=ppt/tags/tag169.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d5f35461-0cd2-44bf-9497-82e8658f4620"/>
  <p:tag name="CAPTIONITEMSYSNAME" val="Charts 7_VF102594653Sohat00:01:28.6-00:01:33.6"/>
  <p:tag name="BOOKMARKENTRYNAME" val="Charts 7_VF10259465300:01:28.6"/>
  <p:tag name="BOOKMARKEXITNAME" val="Charts 7_VF10259465300:01:33.6"/>
</p:tagLst>
</file>

<file path=ppt/tags/tag17.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25aa6302-3573-4b3d-8277-3bbbbd208bee"/>
  <p:tag name="CAPTIONITEMSYSNAME" val="Charts_One_VF102594614ichentnehmen00:01:00.4-00:01:03.3"/>
  <p:tag name="BOOKMARKENTRYNAME" val="Charts_One_VF10259461400:01:00.4"/>
  <p:tag name="BOOKMARKEXITNAME" val="Charts_One_VF10259461400:01:03.3"/>
</p:tagLst>
</file>

<file path=ppt/tags/tag170.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27b2537d-c817-4cf1-8251-6ac311228c3a"/>
  <p:tag name="CAPTIONITEMSYSNAME" val="Charts 7_VF102594653Hansenhat00:01:33.7-00:01:39.8"/>
  <p:tag name="BOOKMARKENTRYNAME" val="Charts 7_VF10259465300:01:33.7"/>
  <p:tag name="BOOKMARKEXITNAME" val="Charts 7_VF10259465300:01:39.8"/>
</p:tagLst>
</file>

<file path=ppt/tags/tag171.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e409d7be-e569-459d-bdf6-2ec11a4abcb9"/>
  <p:tag name="CAPTIONITEMSYSNAME" val="Charts 7_VF102594653Alexanderhingegen00:01:39.9-00:01:43.6"/>
  <p:tag name="BOOKMARKENTRYNAME" val="Charts 7_VF10259465300:01:39.9"/>
  <p:tag name="BOOKMARKEXITNAME" val="Charts 7_VF10259465300:01:43.6"/>
</p:tagLst>
</file>

<file path=ppt/tags/tag172.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707010ea-de4e-46ec-80e7-7cf63862319e"/>
  <p:tag name="CAPTIONITEMSYSNAME" val="Charts 7_VF102594653deraber00:01:43.7-00:01:45.5"/>
  <p:tag name="BOOKMARKENTRYNAME" val="Charts 7_VF10259465300:01:43.7"/>
  <p:tag name="BOOKMARKEXITNAME" val="Charts 7_VF10259465300:01:45.5"/>
</p:tagLst>
</file>

<file path=ppt/tags/tag173.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7182b862-06f9-4870-b0cc-6cb55f62add5"/>
  <p:tag name="CAPTIONITEMSYSNAME" val="Charts 7_VF102594653Ichverwende00:01:45.6-00:01:50.1"/>
  <p:tag name="BOOKMARKENTRYNAME" val="Charts 7_VF10259465300:01:45.6"/>
  <p:tag name="BOOKMARKEXITNAME" val="Charts 7_VF10259465300:01:50.1"/>
</p:tagLst>
</file>

<file path=ppt/tags/tag174.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e828105a-53c9-4c5d-8993-77aedcf9ecd9"/>
  <p:tag name="CAPTIONITEMSYSNAME" val="Charts 7_VF102594653Monate,Quartale00:01:50.2-00:01:52.6"/>
  <p:tag name="BOOKMARKENTRYNAME" val="Charts 7_VF10259465300:01:50.2"/>
  <p:tag name="BOOKMARKEXITNAME" val="Charts 7_VF10259465300:01:52.6"/>
</p:tagLst>
</file>

<file path=ppt/tags/tag175.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6393ec13-37be-46a4-81b3-8bf46c42957b"/>
  <p:tag name="CAPTIONITEMSYSNAME" val="Charts 7_VF102594653WeitereInformationen00:01:52.7-00:01:57.8"/>
  <p:tag name="BOOKMARKENTRYNAME" val="Charts 7_VF10259465300:01:52.7"/>
  <p:tag name="BOOKMARKEXITNAME" val="Charts 7_VF10259465300:01:57.8"/>
</p:tagLst>
</file>

<file path=ppt/tags/tag176.xml><?xml version="1.0" encoding="utf-8"?>
<p:tagLst xmlns:a="http://schemas.openxmlformats.org/drawingml/2006/main" xmlns:r="http://schemas.openxmlformats.org/officeDocument/2006/relationships" xmlns:p="http://schemas.openxmlformats.org/presentationml/2006/main">
  <p:tag name="CAPTIONID" val="0889b842-2690-4b43-8038-6d0e9cd6720c"/>
  <p:tag name="CAPTIONINTERNALID" val="0df273ab-adf2-4494-9ae1-7ae4a1fee4f3"/>
  <p:tag name="CAPTIONITEMSYSNAME" val="Charts 7_VF102594653amEnde00:01:57.9-00:02:02.2"/>
  <p:tag name="BOOKMARKENTRYNAME" val="Charts 7_VF10259465300:01:57.9"/>
  <p:tag name="BOOKMARKEXITNAME" val="Charts 7_VF10259465300:02:02.2"/>
</p:tagLst>
</file>

<file path=ppt/tags/tag18.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c7cf88aa-dc1f-48e0-8622-f11026738a38"/>
  <p:tag name="CAPTIONITEMSYSNAME" val="Charts_One_VF102594614Hierauf00:01:03.4-00:01:06.4"/>
  <p:tag name="BOOKMARKENTRYNAME" val="Charts_One_VF10259461400:01:03.4"/>
  <p:tag name="BOOKMARKEXITNAME" val="Charts_One_VF10259461400:01:06.4"/>
</p:tagLst>
</file>

<file path=ppt/tags/tag19.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5e227e12-a315-407e-b2e1-914a3086d1ac"/>
  <p:tag name="CAPTIONITEMSYSNAME" val="Charts_One_VF102594614Diagrammlegende,in00:01:06.5-00:01:10.4"/>
  <p:tag name="BOOKMARKENTRYNAME" val="Charts_One_VF10259461400:01:06.5"/>
  <p:tag name="BOOKMARKEXITNAME" val="Charts_One_VF10259461400:01:10.4"/>
</p:tagLst>
</file>

<file path=ppt/tags/tag2.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af6a13ac-4520-4cb3-8755-d25615674bf9"/>
  <p:tag name="CAPTIONITEMSYSNAME" val="Charts_One_VF10259461400:00:00.0-00:00:00.9"/>
  <p:tag name="BOOKMARKENTRYNAME" val="Charts_One_VF10259461400:00:00.0"/>
  <p:tag name="BOOKMARKEXITNAME" val="Charts_One_VF10259461400:00:00.9"/>
</p:tagLst>
</file>

<file path=ppt/tags/tag20.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39e6ec34-16c2-468a-a6a0-55ca5be7ca74"/>
  <p:tag name="CAPTIONITEMSYSNAME" val="Charts_One_VF102594614DieFarbe00:01:10.5-00:01:17.5"/>
  <p:tag name="BOOKMARKENTRYNAME" val="Charts_One_VF10259461400:01:10.5"/>
  <p:tag name="BOOKMARKEXITNAME" val="Charts_One_VF10259461400:01:17.5"/>
</p:tagLst>
</file>

<file path=ppt/tags/tag21.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101699e0-323d-460c-a123-a90ca7fb2496"/>
  <p:tag name="CAPTIONITEMSYSNAME" val="Charts_One_VF102594614Nun,Hansen00:01:17.6-00:01:21.3"/>
  <p:tag name="BOOKMARKENTRYNAME" val="Charts_One_VF10259461400:01:17.6"/>
  <p:tag name="BOOKMARKEXITNAME" val="Charts_One_VF10259461400:01:21.3"/>
</p:tagLst>
</file>

<file path=ppt/tags/tag22.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41de933e-b0fd-4d82-84e8-a820426f2719"/>
  <p:tag name="CAPTIONITEMSYSNAME" val="Charts_One_VF102594614IstIhnen00:01:21.4-00:01:28.0"/>
  <p:tag name="BOOKMARKENTRYNAME" val="Charts_One_VF10259461400:01:21.4"/>
  <p:tag name="BOOKMARKEXITNAME" val="Charts_One_VF10259461400:01:28.0"/>
</p:tagLst>
</file>

<file path=ppt/tags/tag23.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18399352-1778-4da2-b967-219203aad1d5"/>
  <p:tag name="CAPTIONITEMSYSNAME" val="Charts_One_VF102594614sowie'Wert:00:01:28.1-00:01:34.7"/>
  <p:tag name="BOOKMARKENTRYNAME" val="Charts_One_VF10259461400:01:28.1"/>
  <p:tag name="BOOKMARKEXITNAME" val="Charts_One_VF10259461400:01:34.7"/>
</p:tagLst>
</file>

<file path=ppt/tags/tag24.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18d2e9d4-e693-4b04-ab68-5184ffe63aaa"/>
  <p:tag name="CAPTIONITEMSYSNAME" val="Charts_One_VF102594614Nun,Alexander00:01:34.8-00:01:40.1"/>
  <p:tag name="BOOKMARKENTRYNAME" val="Charts_One_VF10259461400:01:34.8"/>
  <p:tag name="BOOKMARKEXITNAME" val="Charts_One_VF10259461400:01:40.1"/>
</p:tagLst>
</file>

<file path=ppt/tags/tag25.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a3f746d9-dcf0-491f-b689-6e4cfff4a5da"/>
  <p:tag name="CAPTIONITEMSYSNAME" val="Charts_One_VF102594614Wennich00:01:40.2-00:01:43.6"/>
  <p:tag name="BOOKMARKENTRYNAME" val="Charts_One_VF10259461400:01:40.2"/>
  <p:tag name="BOOKMARKEXITNAME" val="Charts_One_VF10259461400:01:43.6"/>
</p:tagLst>
</file>

<file path=ppt/tags/tag26.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96d4a43e-fd5d-428d-9745-18c57b40782d"/>
  <p:tag name="CAPTIONITEMSYSNAME" val="Charts_One_VF102594614verschiebenmöchten,00:01:43.7-00:01:47.4"/>
  <p:tag name="BOOKMARKENTRYNAME" val="Charts_One_VF10259461400:01:43.7"/>
  <p:tag name="BOOKMARKEXITNAME" val="Charts_One_VF10259461400:01:47.4"/>
</p:tagLst>
</file>

<file path=ppt/tags/tag27.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913413ba-daa2-416e-9a17-17237c4863c2"/>
  <p:tag name="CAPTIONITEMSYSNAME" val="Charts_One_VF102594614Ichklicke00:01:47.5-00:01:54.6"/>
  <p:tag name="BOOKMARKENTRYNAME" val="Charts_One_VF10259461400:01:47.5"/>
  <p:tag name="BOOKMARKEXITNAME" val="Charts_One_VF10259461400:01:54.6"/>
</p:tagLst>
</file>

<file path=ppt/tags/tag28.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0b17b64c-d0cb-494e-ba60-f27da42cbef9"/>
  <p:tag name="CAPTIONITEMSYSNAME" val="Charts_One_VF102594614BeimErstellen00:01:54.7-00:01:58.3"/>
  <p:tag name="BOOKMARKENTRYNAME" val="Charts_One_VF10259461400:01:54.7"/>
  <p:tag name="BOOKMARKEXITNAME" val="Charts_One_VF10259461400:01:58.3"/>
</p:tagLst>
</file>

<file path=ppt/tags/tag29.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de71586c-d6d2-4724-922a-4427f9dfe87b"/>
  <p:tag name="CAPTIONITEMSYSNAME" val="Charts_One_VF102594614Registerkartenangezeigt:00:01:58.4-00:02:03.3"/>
  <p:tag name="BOOKMARKENTRYNAME" val="Charts_One_VF10259461400:01:58.4"/>
  <p:tag name="BOOKMARKEXITNAME" val="Charts_One_VF10259461400:02:03.3"/>
</p:tagLst>
</file>

<file path=ppt/tags/tag3.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2f694a82-f553-43ca-b15a-37d9b96bd1e8"/>
  <p:tag name="CAPTIONITEMSYSNAME" val="Charts_One_VF102594614DieseTabelle00:00:00.9-00:00:04.3"/>
  <p:tag name="BOOKMARKENTRYNAME" val="Charts_One_VF10259461400:00:00.9"/>
  <p:tag name="BOOKMARKEXITNAME" val="Charts_One_VF10259461400:00:04.3"/>
</p:tagLst>
</file>

<file path=ppt/tags/tag30.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492a3d04-cc6b-4aa1-93c3-3e5ada9b5ea6"/>
  <p:tag name="CAPTIONITEMSYSNAME" val="Charts_One_VF102594614Aufden00:02:03.4-00:02:09.4"/>
  <p:tag name="BOOKMARKENTRYNAME" val="Charts_One_VF10259461400:02:03.4"/>
  <p:tag name="BOOKMARKEXITNAME" val="Charts_One_VF10259461400:02:09.4"/>
</p:tagLst>
</file>

<file path=ppt/tags/tag31.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96c8843e-17f6-46bf-870d-346932470f05"/>
  <p:tag name="CAPTIONITEMSYSNAME" val="Charts_One_VF102594614Wennich00:02:09.5-00:02:13.5"/>
  <p:tag name="BOOKMARKENTRYNAME" val="Charts_One_VF10259461400:02:09.5"/>
  <p:tag name="BOOKMARKEXITNAME" val="Charts_One_VF10259461400:02:13.5"/>
</p:tagLst>
</file>

<file path=ppt/tags/tag32.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6119572e-8677-4118-857c-9b1047205d5e"/>
  <p:tag name="CAPTIONITEMSYSNAME" val="Charts_One_VF102594614aufeine00:02:13.6-00:02:17.5"/>
  <p:tag name="BOOKMARKENTRYNAME" val="Charts_One_VF10259461400:02:13.6"/>
  <p:tag name="BOOKMARKEXITNAME" val="Charts_One_VF10259461400:02:17.5"/>
</p:tagLst>
</file>

<file path=ppt/tags/tag33.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6c3e8406-2c81-4d60-b543-d2565d9f89b3"/>
  <p:tag name="CAPTIONITEMSYSNAME" val="Charts_One_VF102594614Damitsie00:02:17.6-00:02:20.4"/>
  <p:tag name="BOOKMARKENTRYNAME" val="Charts_One_VF10259461400:02:17.6"/>
  <p:tag name="BOOKMARKEXITNAME" val="Charts_One_VF10259461400:02:20.4"/>
</p:tagLst>
</file>

<file path=ppt/tags/tag34.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74262064-0744-4402-a14f-a59c4d8872b6"/>
  <p:tag name="CAPTIONITEMSYSNAME" val="Charts_One_VF102594614Diagramm,...00:02:20.5-00:02:23.5"/>
  <p:tag name="BOOKMARKENTRYNAME" val="Charts_One_VF10259461400:02:20.5"/>
  <p:tag name="BOOKMARKEXITNAME" val="Charts_One_VF10259461400:02:23.5"/>
</p:tagLst>
</file>

<file path=ppt/tags/tag35.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20820f4c-19bf-46e3-96cc-7baf03f1a536"/>
  <p:tag name="CAPTIONITEMSYSNAME" val="Charts_One_VF102594614Übrigens,wenn00:02:23.6-00:02:28.3"/>
  <p:tag name="BOOKMARKENTRYNAME" val="Charts_One_VF10259461400:02:23.6"/>
  <p:tag name="BOOKMARKEXITNAME" val="Charts_One_VF10259461400:02:28.3"/>
</p:tagLst>
</file>

<file path=ppt/tags/tag36.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605a23eb-ca21-4d92-856b-71a564dfca8a"/>
  <p:tag name="CAPTIONITEMSYSNAME" val="Charts_One_VF102594614oderdie00:02:28.4-00:02:31.6"/>
  <p:tag name="BOOKMARKENTRYNAME" val="Charts_One_VF10259461400:02:28.4"/>
  <p:tag name="BOOKMARKEXITNAME" val="Charts_One_VF10259461400:02:31.6"/>
</p:tagLst>
</file>

<file path=ppt/tags/tag37.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c20b2257-91e7-4545-92e3-52595cf622df"/>
  <p:tag name="CAPTIONITEMSYSNAME" val="Charts_One_VF102594614klickeich00:02:31.7-00:02:35.2"/>
  <p:tag name="BOOKMARKENTRYNAME" val="Charts_One_VF10259461400:02:31.7"/>
  <p:tag name="BOOKMARKEXITNAME" val="Charts_One_VF10259461400:02:35.2"/>
</p:tagLst>
</file>

<file path=ppt/tags/tag38.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a62d6d53-f583-4289-8512-ec16e14cd1ce"/>
  <p:tag name="CAPTIONITEMSYSNAME" val="Charts_One_VF102594614Registerkarte'Entwurf'00:02:35.3-00:02:38.6"/>
  <p:tag name="BOOKMARKENTRYNAME" val="Charts_One_VF10259461400:02:35.3"/>
  <p:tag name="BOOKMARKEXITNAME" val="Charts_One_VF10259461400:02:38.6"/>
</p:tagLst>
</file>

<file path=ppt/tags/tag39.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dbe925fc-c5db-4177-9f67-7d9d10dcd734"/>
  <p:tag name="CAPTIONITEMSYSNAME" val="Charts_One_VF102594614Ichprobiere00:02:38.7-00:02:43.6"/>
  <p:tag name="BOOKMARKENTRYNAME" val="Charts_One_VF10259461400:02:38.7"/>
  <p:tag name="BOOKMARKEXITNAME" val="Charts_One_VF10259461400:02:43.6"/>
</p:tagLst>
</file>

<file path=ppt/tags/tag4.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490b2a5f-d3f4-4f09-a9f7-5ac0f764f3b2"/>
  <p:tag name="CAPTIONITEMSYSNAME" val="Charts_One_VF102594614jeweilsvon00:00:04.4-00:00:07.8"/>
  <p:tag name="BOOKMARKENTRYNAME" val="Charts_One_VF10259461400:00:04.4"/>
  <p:tag name="BOOKMARKEXITNAME" val="Charts_One_VF10259461400:00:07.8"/>
</p:tagLst>
</file>

<file path=ppt/tags/tag40.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9a9f4c58-fa70-4ed9-9310-dfaf1503999d"/>
  <p:tag name="CAPTIONITEMSYSNAME" val="Charts_One_VF102594614...Das00:02:43.7-00:02:48.5"/>
  <p:tag name="BOOKMARKENTRYNAME" val="Charts_One_VF10259461400:02:43.7"/>
  <p:tag name="BOOKMARKEXITNAME" val="Charts_One_VF10259461400:02:48.5"/>
</p:tagLst>
</file>

<file path=ppt/tags/tag41.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acb38315-e856-4c62-83ff-3958658eae90"/>
  <p:tag name="CAPTIONITEMSYSNAME" val="Charts_One_VF102594614Alsoklicke00:02:48.6-00:02:54.0"/>
  <p:tag name="BOOKMARKENTRYNAME" val="Charts_One_VF10259461400:02:48.6"/>
  <p:tag name="BOOKMARKEXITNAME" val="Charts_One_VF10259461400:02:54.0"/>
</p:tagLst>
</file>

<file path=ppt/tags/tag42.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3736e45a-049a-470f-a48a-f87f71071112"/>
  <p:tag name="CAPTIONITEMSYSNAME" val="Charts_One_VF102594614Undschon00:02:54.1-00:02:57.1"/>
  <p:tag name="BOOKMARKENTRYNAME" val="Charts_One_VF10259461400:02:54.1"/>
  <p:tag name="BOOKMARKEXITNAME" val="Charts_One_VF10259461400:02:57.1"/>
</p:tagLst>
</file>

<file path=ppt/tags/tag43.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2a756795-1b0f-4a97-8482-f62ba9860d76"/>
  <p:tag name="CAPTIONITEMSYSNAME" val="Charts_One_VF102594614Nunklicke00:02:57.2-00:03:05.4"/>
  <p:tag name="BOOKMARKENTRYNAME" val="Charts_One_VF10259461400:02:57.2"/>
  <p:tag name="BOOKMARKEXITNAME" val="Charts_One_VF10259461400:03:05.4"/>
</p:tagLst>
</file>

<file path=ppt/tags/tag44.xml><?xml version="1.0" encoding="utf-8"?>
<p:tagLst xmlns:a="http://schemas.openxmlformats.org/drawingml/2006/main" xmlns:r="http://schemas.openxmlformats.org/officeDocument/2006/relationships" xmlns:p="http://schemas.openxmlformats.org/presentationml/2006/main">
  <p:tag name="CAPTIONID" val="e12c756b-feed-485d-a746-ee79f4871436"/>
  <p:tag name="MEDIACAPTIONSPROMPTED" val="False"/>
  <p:tag name="TEMPPRESENTATIONFILE" val="C:\Users\v-josefb\AppData\Local\Temp\tmp72A0.tmp"/>
  <p:tag name="TEMPMEDIAFILENAME" val="C:\Users\v-josefb\AppData\Local\Temp\tmp7447_Charts Two_VF102594619.wmv"/>
  <p:tag name="MEDIAFADEDURATION" val="0,2"/>
  <p:tag name="MEDIATRANSPARENCY" val="0,5"/>
  <p:tag name="MEDIACAPTIONSHIDDEN" val="False"/>
  <p:tag name="CUSTOMXMLPARTID" val="{7BADA6A6-2D8F-42F0-97AB-79F0FF15C7FE}"/>
  <p:tag name="MEDIACAPTIONCOUNT" val="True"/>
</p:tagLst>
</file>

<file path=ppt/tags/tag45.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f8ecafa2-4839-4884-816e-cd876b200567"/>
  <p:tag name="CAPTIONITEMSYSNAME" val="Charts Two_VF10259461900:00:00.0-00:00:00.0"/>
  <p:tag name="BOOKMARKENTRYNAME" val="Charts Two_VF10259461900:00:00.0"/>
  <p:tag name="BOOKMARKEXITNAME" val="Charts Two_VF10259461900:00:00.0"/>
</p:tagLst>
</file>

<file path=ppt/tags/tag46.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333d3c33-8104-47c7-90b3-10d2c2946384"/>
  <p:tag name="CAPTIONITEMSYSNAME" val="Charts Two_VF102594619Indiesem00:00:00.0-00:00:05.5"/>
  <p:tag name="BOOKMARKENTRYNAME" val="Charts Two_VF10259461900:00:00.0"/>
  <p:tag name="BOOKMARKEXITNAME" val="Charts Two_VF10259461900:00:05.5"/>
</p:tagLst>
</file>

<file path=ppt/tags/tag47.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40f48eeb-6a91-4212-991b-a85fcdfb21e2"/>
  <p:tag name="CAPTIONITEMSYSNAME" val="Charts Two_VF102594619Hiersind00:00:05.6-00:00:09.1"/>
  <p:tag name="BOOKMARKENTRYNAME" val="Charts Two_VF10259461900:00:05.6"/>
  <p:tag name="BOOKMARKEXITNAME" val="Charts Two_VF10259461900:00:09.1"/>
</p:tagLst>
</file>

<file path=ppt/tags/tag48.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098ca6fc-b23c-49d5-8554-cc01ef0168b6"/>
  <p:tag name="CAPTIONITEMSYSNAME" val="Charts Two_VF102594619DieDaten00:00:09.2-00:00:15.1"/>
  <p:tag name="BOOKMARKENTRYNAME" val="Charts Two_VF10259461900:00:09.2"/>
  <p:tag name="BOOKMARKEXITNAME" val="Charts Two_VF10259461900:00:15.1"/>
</p:tagLst>
</file>

<file path=ppt/tags/tag49.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7d0259ea-63d5-4253-9e58-92b00fdd760e"/>
  <p:tag name="CAPTIONITEMSYSNAME" val="Charts Two_VF102594619DieHöhe00:00:15.2-00:00:20.4"/>
  <p:tag name="BOOKMARKENTRYNAME" val="Charts Two_VF10259461900:00:15.2"/>
  <p:tag name="BOOKMARKEXITNAME" val="Charts Two_VF10259461900:00:20.4"/>
</p:tagLst>
</file>

<file path=ppt/tags/tag5.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5f938ec5-76e6-43d2-9686-778d05f5fc6b"/>
  <p:tag name="CAPTIONITEMSYSNAME" val="Charts_One_VF102594614Wennich00:00:07.9-00:00:11.1"/>
  <p:tag name="BOOKMARKENTRYNAME" val="Charts_One_VF10259461400:00:07.9"/>
  <p:tag name="BOOKMARKEXITNAME" val="Charts_One_VF10259461400:00:11.1"/>
</p:tagLst>
</file>

<file path=ppt/tags/tag50.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d175431f-e70f-43e2-ba80-968b4df3414d"/>
  <p:tag name="CAPTIONITEMSYSNAME" val="Charts Two_VF102594619DieDiagrammlegende00:00:20.5-00:00:27.0"/>
  <p:tag name="BOOKMARKENTRYNAME" val="Charts Two_VF10259461900:00:20.5"/>
  <p:tag name="BOOKMARKEXITNAME" val="Charts Two_VF10259461900:00:27.0"/>
</p:tagLst>
</file>

<file path=ppt/tags/tag51.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fca54fe8-9825-4473-afdb-276b1e70469d"/>
  <p:tag name="CAPTIONITEMSYSNAME" val="Charts Two_VF102594619gibtAuskunft00:00:27.1-00:00:30.8"/>
  <p:tag name="BOOKMARKENTRYNAME" val="Charts Two_VF10259461900:00:27.1"/>
  <p:tag name="BOOKMARKEXITNAME" val="Charts Two_VF10259461900:00:30.8"/>
</p:tagLst>
</file>

<file path=ppt/tags/tag52.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66225e9e-8397-48ae-8600-cadea268bbdc"/>
  <p:tag name="CAPTIONITEMSYSNAME" val="Charts Two_VF102594619DieTitel00:00:30.9-00:00:36.6"/>
  <p:tag name="BOOKMARKENTRYNAME" val="Charts Two_VF10259461900:00:30.9"/>
  <p:tag name="BOOKMARKEXITNAME" val="Charts Two_VF10259461900:00:36.6"/>
</p:tagLst>
</file>

<file path=ppt/tags/tag53.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11a47dc9-dd51-4257-a94e-9a32784053e2"/>
  <p:tag name="CAPTIONITEMSYSNAME" val="Charts Two_VF102594619DiesesDiagramm00:00:36.7-00:00:40.1"/>
  <p:tag name="BOOKMARKENTRYNAME" val="Charts Two_VF10259461900:00:36.7"/>
  <p:tag name="BOOKMARKEXITNAME" val="Charts Two_VF10259461900:00:40.1"/>
</p:tagLst>
</file>

<file path=ppt/tags/tag54.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ec7198c9-347a-4430-9543-a3a3cd90e49e"/>
  <p:tag name="CAPTIONITEMSYSNAME" val="Charts Two_VF102594619dievertikale00:00:40.2-00:00:44.3"/>
  <p:tag name="BOOKMARKENTRYNAME" val="Charts Two_VF10259461900:00:40.2"/>
  <p:tag name="BOOKMARKEXITNAME" val="Charts Two_VF10259461900:00:44.3"/>
</p:tagLst>
</file>

<file path=ppt/tags/tag55.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d8422605-bc99-476d-9bdd-a263c19ce56e"/>
  <p:tag name="CAPTIONITEMSYSNAME" val="Charts Two_VF102594619DieseAchse00:00:44.4-00:00:51.5"/>
  <p:tag name="BOOKMARKENTRYNAME" val="Charts Two_VF10259461900:00:44.4"/>
  <p:tag name="BOOKMARKEXITNAME" val="Charts Two_VF10259461900:00:51.5"/>
</p:tagLst>
</file>

<file path=ppt/tags/tag56.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508ce510-10f6-4f20-bc99-a39ca0ca9cbf"/>
  <p:tag name="CAPTIONITEMSYSNAME" val="Charts Two_VF102594619DieMonate00:00:51.6-00:00:58.2"/>
  <p:tag name="BOOKMARKENTRYNAME" val="Charts Two_VF10259461900:00:51.6"/>
  <p:tag name="BOOKMARKEXITNAME" val="Charts Two_VF10259461900:00:58.2"/>
</p:tagLst>
</file>

<file path=ppt/tags/tag57.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22b01a07-3327-4c96-bbcc-8af2aa59fc00"/>
  <p:tag name="CAPTIONITEMSYSNAME" val="Charts Two_VF102594619Übrigens:Änderungen,00:00:58.3-00:01:02.6"/>
  <p:tag name="BOOKMARKENTRYNAME" val="Charts Two_VF10259461900:00:58.3"/>
  <p:tag name="BOOKMARKEXITNAME" val="Charts Two_VF10259461900:01:02.6"/>
</p:tagLst>
</file>

<file path=ppt/tags/tag58.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7c6959bc-ae66-461f-a2f8-945a1f4c6cda"/>
  <p:tag name="CAPTIONITEMSYSNAME" val="Charts Two_VF102594619Erstellungdes00:01:02.7-00:01:06.6"/>
  <p:tag name="BOOKMARKENTRYNAME" val="Charts Two_VF10259461900:01:02.7"/>
  <p:tag name="BOOKMARKEXITNAME" val="Charts Two_VF10259461900:01:06.6"/>
</p:tagLst>
</file>

<file path=ppt/tags/tag59.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80d1c4fb-3403-4206-b5b1-2853cb9b686e"/>
  <p:tag name="CAPTIONITEMSYSNAME" val="Charts Two_VF102594619Ichändere00:01:06.7-00:01:11.3"/>
  <p:tag name="BOOKMARKENTRYNAME" val="Charts Two_VF10259461900:01:06.7"/>
  <p:tag name="BOOKMARKEXITNAME" val="Charts Two_VF10259461900:01:11.3"/>
</p:tagLst>
</file>

<file path=ppt/tags/tag6.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f6cd8285-079f-46eb-b27c-81c348bc4358"/>
  <p:tag name="CAPTIONITEMSYSNAME" val="Charts_One_VF102594614markiereich00:00:11.2-00:00:16.4"/>
  <p:tag name="BOOKMARKENTRYNAME" val="Charts_One_VF10259461400:00:11.2"/>
  <p:tag name="BOOKMARKEXITNAME" val="Charts_One_VF10259461400:00:16.4"/>
</p:tagLst>
</file>

<file path=ppt/tags/tag60.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936aee32-2505-4b3a-8459-baba986000b6"/>
  <p:tag name="CAPTIONITEMSYSNAME" val="Charts Two_VF102594619AchtenSie00:01:11.4-00:01:19.3"/>
  <p:tag name="BOOKMARKENTRYNAME" val="Charts Two_VF10259461900:01:11.4"/>
  <p:tag name="BOOKMARKEXITNAME" val="Charts Two_VF10259461900:01:19.3"/>
</p:tagLst>
</file>

<file path=ppt/tags/tag61.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923fabad-0550-40f4-8b67-3cd0caa07451"/>
  <p:tag name="CAPTIONITEMSYSNAME" val="Charts Two_VF102594619Auchdie00:01:19.4-00:01:24.2"/>
  <p:tag name="BOOKMARKENTRYNAME" val="Charts Two_VF10259461900:01:19.4"/>
  <p:tag name="BOOKMARKEXITNAME" val="Charts Two_VF10259461900:01:24.2"/>
</p:tagLst>
</file>

<file path=ppt/tags/tag62.xml><?xml version="1.0" encoding="utf-8"?>
<p:tagLst xmlns:a="http://schemas.openxmlformats.org/drawingml/2006/main" xmlns:r="http://schemas.openxmlformats.org/officeDocument/2006/relationships" xmlns:p="http://schemas.openxmlformats.org/presentationml/2006/main">
  <p:tag name="CAPTIONID" val="e12c756b-feed-485d-a746-ee79f4871436"/>
  <p:tag name="CAPTIONINTERNALID" val="7b5e0f56-9476-410b-9cfe-f32462c04e79"/>
  <p:tag name="CAPTIONITEMSYSNAME" val="Charts Two_VF102594619nichtmehr00:01:24.3-00:01:30.5"/>
  <p:tag name="BOOKMARKENTRYNAME" val="Charts Two_VF10259461900:01:24.3"/>
  <p:tag name="BOOKMARKEXITNAME" val="Charts Two_VF10259461900:01:30.5"/>
</p:tagLst>
</file>

<file path=ppt/tags/tag63.xml><?xml version="1.0" encoding="utf-8"?>
<p:tagLst xmlns:a="http://schemas.openxmlformats.org/drawingml/2006/main" xmlns:r="http://schemas.openxmlformats.org/officeDocument/2006/relationships" xmlns:p="http://schemas.openxmlformats.org/presentationml/2006/main">
  <p:tag name="CAPTIONID" val="45e76cad-e80d-4ded-ad34-af38b5bc157f"/>
  <p:tag name="MEDIACAPTIONSPROMPTED" val="False"/>
  <p:tag name="TEMPPRESENTATIONFILE" val="C:\Users\v-josefb\AppData\Local\Temp\tmpC4E9.tmp"/>
  <p:tag name="TEMPMEDIAFILENAME" val="C:\Users\v-josefb\AppData\Local\Temp\tmpC6C0_Charts Three_VF102594634.wmv"/>
  <p:tag name="MEDIAFADEDURATION" val="0,2"/>
  <p:tag name="MEDIATRANSPARENCY" val="0,5"/>
  <p:tag name="MEDIACAPTIONSHIDDEN" val="False"/>
  <p:tag name="CUSTOMXMLPARTID" val="{66E4E692-16D3-40BC-90D0-28BF405CA3AE}"/>
  <p:tag name="MEDIACAPTIONCOUNT" val="True"/>
</p:tagLst>
</file>

<file path=ppt/tags/tag64.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cb4adb5f-a28c-4b8e-b4b8-34a33c5b1343"/>
  <p:tag name="CAPTIONITEMSYSNAME" val="Charts Three_VF10259463400:00:00.0-00:00:00.7"/>
  <p:tag name="BOOKMARKENTRYNAME" val="Charts Three_VF10259463400:00:00.0"/>
  <p:tag name="BOOKMARKEXITNAME" val="Charts Three_VF10259463400:00:00.7"/>
</p:tagLst>
</file>

<file path=ppt/tags/tag65.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3ff7319b-f637-48f0-a0b1-64dada7489d3"/>
  <p:tag name="CAPTIONITEMSYSNAME" val="Charts Three_VF102594634DiesesDiagramm00:00:00.7-00:00:04.7"/>
  <p:tag name="BOOKMARKENTRYNAME" val="Charts Three_VF10259463400:00:00.7"/>
  <p:tag name="BOOKMARKEXITNAME" val="Charts Three_VF10259463400:00:04.7"/>
</p:tagLst>
</file>

<file path=ppt/tags/tag66.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1b4c205a-799f-4edb-93f3-0f9207d3b7d4"/>
  <p:tag name="CAPTIONITEMSYSNAME" val="Charts Three_VF102594634Indem00:00:04.8-00:00:09.1"/>
  <p:tag name="BOOKMARKENTRYNAME" val="Charts Three_VF10259463400:00:04.8"/>
  <p:tag name="BOOKMARKEXITNAME" val="Charts Three_VF10259463400:00:09.1"/>
</p:tagLst>
</file>

<file path=ppt/tags/tag67.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4f84f341-c27f-4600-91a2-eab11da6e512"/>
  <p:tag name="CAPTIONITEMSYSNAME" val="Charts Three_VF102594634Anhandder00:00:09.2-00:00:12.1"/>
  <p:tag name="BOOKMARKENTRYNAME" val="Charts Three_VF10259463400:00:09.2"/>
  <p:tag name="BOOKMARKEXITNAME" val="Charts Three_VF10259463400:00:12.1"/>
</p:tagLst>
</file>

<file path=ppt/tags/tag68.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39c33d97-3ec0-4957-a76f-31362fbd488e"/>
  <p:tag name="CAPTIONITEMSYSNAME" val="Charts Three_VF102594634dieDaten00:00:12.2-00:00:15.7"/>
  <p:tag name="BOOKMARKENTRYNAME" val="Charts Three_VF10259463400:00:12.2"/>
  <p:tag name="BOOKMARKEXITNAME" val="Charts Three_VF10259463400:00:15.7"/>
</p:tagLst>
</file>

<file path=ppt/tags/tag69.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9f1e74ae-4a2d-4cb7-bf49-62ca2a812619"/>
  <p:tag name="CAPTIONITEMSYSNAME" val="Charts Three_VF102594634Unddie00:00:15.8-00:00:21.7"/>
  <p:tag name="BOOKMARKENTRYNAME" val="Charts Three_VF10259463400:00:15.8"/>
  <p:tag name="BOOKMARKEXITNAME" val="Charts Three_VF10259463400:00:21.7"/>
</p:tagLst>
</file>

<file path=ppt/tags/tag7.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22ea84a4-5d4d-408e-b1c2-302d8f681940"/>
  <p:tag name="CAPTIONITEMSYSNAME" val="Charts_One_VF102594614Dannklicke00:00:16.5-00:00:20.8"/>
  <p:tag name="BOOKMARKENTRYNAME" val="Charts_One_VF10259461400:00:16.5"/>
  <p:tag name="BOOKMARKEXITNAME" val="Charts_One_VF10259461400:00:20.8"/>
</p:tagLst>
</file>

<file path=ppt/tags/tag70.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b7818f76-eb51-402a-90b3-98f7948e05dc"/>
  <p:tag name="CAPTIONITEMSYSNAME" val="Charts Three_VF102594634Aberich00:00:21.8-00:00:26.0"/>
  <p:tag name="BOOKMARKENTRYNAME" val="Charts Three_VF10259463400:00:21.8"/>
  <p:tag name="BOOKMARKEXITNAME" val="Charts Three_VF10259463400:00:26.0"/>
</p:tagLst>
</file>

<file path=ppt/tags/tag71.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6fd11038-7f6a-4fd0-8ad7-0a0539c322bd"/>
  <p:tag name="CAPTIONITEMSYSNAME" val="Charts Three_VF102594634sodassdie00:00:26.1-00:00:29.1"/>
  <p:tag name="BOOKMARKENTRYNAME" val="Charts Three_VF10259463400:00:26.1"/>
  <p:tag name="BOOKMARKEXITNAME" val="Charts Three_VF10259463400:00:29.1"/>
</p:tagLst>
</file>

<file path=ppt/tags/tag72.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b216b806-df04-4b61-9758-65fdbaf6cd84"/>
  <p:tag name="CAPTIONITEMSYSNAME" val="Charts Three_VF102594634Wennich00:00:29.2-00:00:34.5"/>
  <p:tag name="BOOKMARKENTRYNAME" val="Charts Three_VF10259463400:00:29.2"/>
  <p:tag name="BOOKMARKEXITNAME" val="Charts Three_VF10259463400:00:34.5"/>
</p:tagLst>
</file>

<file path=ppt/tags/tag73.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578ace3a-b7b2-4cb6-8de8-d5124abe70d8"/>
  <p:tag name="CAPTIONITEMSYSNAME" val="Charts Three_VF102594634'Entwurf'in00:00:34.6-00:00:37.8"/>
  <p:tag name="BOOKMARKENTRYNAME" val="Charts Three_VF10259463400:00:34.6"/>
  <p:tag name="BOOKMARKEXITNAME" val="Charts Three_VF10259463400:00:37.8"/>
</p:tagLst>
</file>

<file path=ppt/tags/tag74.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f0e229df-5102-4c8e-8b6e-b3dc564f97f6"/>
  <p:tag name="CAPTIONITEMSYSNAME" val="Charts Three_VF102594634DieÄnderung00:00:37.9-00:00:42.0"/>
  <p:tag name="BOOKMARKENTRYNAME" val="Charts Three_VF10259463400:00:37.9"/>
  <p:tag name="BOOKMARKEXITNAME" val="Charts Three_VF10259463400:00:42.0"/>
</p:tagLst>
</file>

<file path=ppt/tags/tag75.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bd70ae48-dbcb-48bf-b900-4ff9f922852f"/>
  <p:tag name="CAPTIONITEMSYSNAME" val="Charts Three_VF102594634Nunmacht00:00:42.1-00:00:45.4"/>
  <p:tag name="BOOKMARKENTRYNAME" val="Charts Three_VF10259463400:00:42.1"/>
  <p:tag name="BOOKMARKEXITNAME" val="Charts Three_VF10259463400:00:45.4"/>
</p:tagLst>
</file>

<file path=ppt/tags/tag76.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ee54332b-0914-4302-897c-0972257035ef"/>
  <p:tag name="CAPTIONITEMSYSNAME" val="Charts Three_VF102594634Aufder00:00:45.5-00:00:48.5"/>
  <p:tag name="BOOKMARKENTRYNAME" val="Charts Three_VF10259463400:00:45.5"/>
  <p:tag name="BOOKMARKEXITNAME" val="Charts Three_VF10259463400:00:48.5"/>
</p:tagLst>
</file>

<file path=ppt/tags/tag77.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9fc83c9a-7786-4007-afb5-4fea331b97b3"/>
  <p:tag name="CAPTIONITEMSYSNAME" val="Charts Three_VF102594634Zeilennamendargestellt:00:00:48.6-00:00:51.7"/>
  <p:tag name="BOOKMARKENTRYNAME" val="Charts Three_VF10259463400:00:48.6"/>
  <p:tag name="BOOKMARKEXITNAME" val="Charts Three_VF10259463400:00:51.7"/>
</p:tagLst>
</file>

<file path=ppt/tags/tag78.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739e88e3-a391-45dc-8462-397101a9162e"/>
  <p:tag name="CAPTIONITEMSYSNAME" val="Charts Three_VF102594634Unddie00:00:51.8-00:00:56.7"/>
  <p:tag name="BOOKMARKENTRYNAME" val="Charts Three_VF10259463400:00:51.8"/>
  <p:tag name="BOOKMARKEXITNAME" val="Charts Three_VF10259463400:00:56.7"/>
</p:tagLst>
</file>

<file path=ppt/tags/tag79.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2f8abb8e-2ede-499d-a06d-03eee771f543"/>
  <p:tag name="CAPTIONITEMSYSNAME" val="Charts Three_VF102594634ImDiagramm00:00:56.8-00:00:59.2"/>
  <p:tag name="BOOKMARKENTRYNAME" val="Charts Three_VF10259463400:00:56.8"/>
  <p:tag name="BOOKMARKEXITNAME" val="Charts Three_VF10259463400:00:59.2"/>
</p:tagLst>
</file>

<file path=ppt/tags/tag8.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05c1729e-db4b-4476-8ab4-7e598817b108"/>
  <p:tag name="CAPTIONITEMSYSNAME" val="Charts_One_VF102594614Hierin00:00:20.9-00:00:23.8"/>
  <p:tag name="BOOKMARKENTRYNAME" val="Charts_One_VF10259461400:00:20.9"/>
  <p:tag name="BOOKMARKEXITNAME" val="Charts_One_VF10259461400:00:23.8"/>
</p:tagLst>
</file>

<file path=ppt/tags/tag80.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ed7c41b3-ea23-4736-8c5a-abf1dc6b9755"/>
  <p:tag name="CAPTIONITEMSYSNAME" val="Charts Three_VF102594634Verkäufernach00:00:59.3-00:01:02.4"/>
  <p:tag name="BOOKMARKENTRYNAME" val="Charts Three_VF10259463400:00:59.3"/>
  <p:tag name="BOOKMARKEXITNAME" val="Charts Three_VF10259463400:01:02.4"/>
</p:tagLst>
</file>

<file path=ppt/tags/tag81.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43b403d2-1576-43f5-b64a-296c15f34f55"/>
  <p:tag name="CAPTIONITEMSYSNAME" val="Charts Three_VF102594634Dashier00:01:02.5-00:01:07.3"/>
  <p:tag name="BOOKMARKENTRYNAME" val="Charts Three_VF10259463400:01:02.5"/>
  <p:tag name="BOOKMARKEXITNAME" val="Charts Three_VF10259463400:01:07.3"/>
</p:tagLst>
</file>

<file path=ppt/tags/tag82.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373efa5b-f95f-459e-89c4-d3679c4403f3"/>
  <p:tag name="CAPTIONITEMSYSNAME" val="Charts Three_VF102594634Wenndas00:01:07.4-00:01:11.1"/>
  <p:tag name="BOOKMARKENTRYNAME" val="Charts Three_VF10259463400:01:07.4"/>
  <p:tag name="BOOKMARKEXITNAME" val="Charts Three_VF10259463400:01:11.1"/>
</p:tagLst>
</file>

<file path=ppt/tags/tag83.xml><?xml version="1.0" encoding="utf-8"?>
<p:tagLst xmlns:a="http://schemas.openxmlformats.org/drawingml/2006/main" xmlns:r="http://schemas.openxmlformats.org/officeDocument/2006/relationships" xmlns:p="http://schemas.openxmlformats.org/presentationml/2006/main">
  <p:tag name="CAPTIONID" val="45e76cad-e80d-4ded-ad34-af38b5bc157f"/>
  <p:tag name="CAPTIONINTERNALID" val="f682fda4-8923-478f-823e-1002afbc90b2"/>
  <p:tag name="CAPTIONITEMSYSNAME" val="Charts Three_VF102594634klickeich00:01:11.2-00:01:20.6"/>
  <p:tag name="BOOKMARKENTRYNAME" val="Charts Three_VF10259463400:01:11.2"/>
  <p:tag name="BOOKMARKEXITNAME" val="Charts Three_VF10259463400:01:20.6"/>
</p:tagLst>
</file>

<file path=ppt/tags/tag84.xml><?xml version="1.0" encoding="utf-8"?>
<p:tagLst xmlns:a="http://schemas.openxmlformats.org/drawingml/2006/main" xmlns:r="http://schemas.openxmlformats.org/officeDocument/2006/relationships" xmlns:p="http://schemas.openxmlformats.org/presentationml/2006/main">
  <p:tag name="CAPTIONID" val="83b4d77b-a730-4210-8579-840651b9a302"/>
  <p:tag name="MEDIACAPTIONSPROMPTED" val="False"/>
  <p:tag name="TEMPPRESENTATIONFILE" val="C:\Users\v-josefb\AppData\Local\Temp\tmp2C41.tmp"/>
  <p:tag name="TEMPMEDIAFILENAME" val="C:\Users\v-josefb\AppData\Local\Temp\tmp2FED_Charts Four_VF102594643.wmv"/>
  <p:tag name="MEDIAFADEDURATION" val="0,2"/>
  <p:tag name="MEDIATRANSPARENCY" val="0,5"/>
  <p:tag name="MEDIACAPTIONSHIDDEN" val="False"/>
  <p:tag name="CUSTOMXMLPARTID" val="{FE01D0A4-3F47-4610-8422-1A9E9D5E5D70}"/>
  <p:tag name="MEDIACAPTIONCOUNT" val="True"/>
</p:tagLst>
</file>

<file path=ppt/tags/tag85.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2953630e-f078-4b0d-af00-aa3e9a00c288"/>
  <p:tag name="CAPTIONITEMSYSNAME" val="Charts Four_VF10259464300:00:00.0-00:00:00.8"/>
  <p:tag name="BOOKMARKENTRYNAME" val="Charts Four_VF10259464300:00:00.0"/>
  <p:tag name="BOOKMARKEXITNAME" val="Charts Four_VF10259464300:00:00.8"/>
</p:tagLst>
</file>

<file path=ppt/tags/tag86.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bf6eabda-b89f-4d01-b33f-5046a1a4cefc"/>
  <p:tag name="CAPTIONITEMSYSNAME" val="Charts Four_VF102594643Diagrammtitelenthalten00:00:00.8-00:00:04.1"/>
  <p:tag name="BOOKMARKENTRYNAME" val="Charts Four_VF10259464300:00:00.8"/>
  <p:tag name="BOOKMARKEXITNAME" val="Charts Four_VF10259464300:00:04.1"/>
</p:tagLst>
</file>

<file path=ppt/tags/tag87.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521c3ca7-242d-420c-9bc7-632b11957a2d"/>
  <p:tag name="CAPTIONITEMSYSNAME" val="Charts Four_VF102594643Diagramme,sodass00:00:04.2-00:00:07.5"/>
  <p:tag name="BOOKMARKENTRYNAME" val="Charts Four_VF10259464300:00:04.2"/>
  <p:tag name="BOOKMARKEXITNAME" val="Charts Four_VF10259464300:00:07.5"/>
</p:tagLst>
</file>

<file path=ppt/tags/tag88.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cc946257-3b86-458f-a93e-908cb975c76a"/>
  <p:tag name="CAPTIONITEMSYSNAME" val="Charts Four_VF102594643Siekönnen00:00:07.6-00:00:11.6"/>
  <p:tag name="BOOKMARKENTRYNAME" val="Charts Four_VF10259464300:00:07.6"/>
  <p:tag name="BOOKMARKEXITNAME" val="Charts Four_VF10259464300:00:11.6"/>
</p:tagLst>
</file>

<file path=ppt/tags/tag89.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ff1ac3a2-e175-4d5e-89e4-405189973921"/>
  <p:tag name="CAPTIONITEMSYSNAME" val="Charts Four_VF102594643denDiagrammachsen,00:00:11.7-00:00:14.8"/>
  <p:tag name="BOOKMARKENTRYNAME" val="Charts Four_VF10259464300:00:11.7"/>
  <p:tag name="BOOKMARKEXITNAME" val="Charts Four_VF10259464300:00:14.8"/>
</p:tagLst>
</file>

<file path=ppt/tags/tag9.xml><?xml version="1.0" encoding="utf-8"?>
<p:tagLst xmlns:a="http://schemas.openxmlformats.org/drawingml/2006/main" xmlns:r="http://schemas.openxmlformats.org/officeDocument/2006/relationships" xmlns:p="http://schemas.openxmlformats.org/presentationml/2006/main">
  <p:tag name="CAPTIONID" val="25759018-8528-460d-8772-742fee05eafa"/>
  <p:tag name="CAPTIONINTERNALID" val="e25f32c0-8bda-435d-a109-a93cf748e65a"/>
  <p:tag name="CAPTIONITEMSYSNAME" val="Charts_One_VF102594614vonDiagrammen,00:00:23.9-00:00:27.6"/>
  <p:tag name="BOOKMARKENTRYNAME" val="Charts_One_VF10259461400:00:23.9"/>
  <p:tag name="BOOKMARKEXITNAME" val="Charts_One_VF10259461400:00:27.6"/>
</p:tagLst>
</file>

<file path=ppt/tags/tag90.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312adf0c-0532-4c03-a228-71b0f48d1592"/>
  <p:tag name="CAPTIONITEMSYSNAME" val="Charts Four_VF102594643Wennich00:00:14.9-00:00:21.1"/>
  <p:tag name="BOOKMARKENTRYNAME" val="Charts Four_VF10259464300:00:14.9"/>
  <p:tag name="BOOKMARKEXITNAME" val="Charts Four_VF10259464300:00:21.1"/>
</p:tagLst>
</file>

<file path=ppt/tags/tag91.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a60b2f1a-d91d-4b0d-80fe-238dd09a3bdf"/>
  <p:tag name="CAPTIONITEMSYSNAME" val="Charts Four_VF102594643Hierist00:00:21.2-00:00:25.1"/>
  <p:tag name="BOOKMARKENTRYNAME" val="Charts Four_VF10259464300:00:21.2"/>
  <p:tag name="BOOKMARKEXITNAME" val="Charts Four_VF10259464300:00:25.1"/>
</p:tagLst>
</file>

<file path=ppt/tags/tag92.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e6644339-6e56-4413-94d7-0528872116ff"/>
  <p:tag name="CAPTIONITEMSYSNAME" val="Charts Four_VF102594643woraufhinkleine00:00:25.2-00:00:31.1"/>
  <p:tag name="BOOKMARKENTRYNAME" val="Charts Four_VF10259464300:00:25.2"/>
  <p:tag name="BOOKMARKEXITNAME" val="Charts Four_VF10259464300:00:31.1"/>
</p:tagLst>
</file>

<file path=ppt/tags/tag93.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76ee6f77-1956-4e95-a190-493237757e82"/>
  <p:tag name="CAPTIONITEMSYSNAME" val="Charts Four_VF102594643Nun,zufällig00:00:31.2-00:00:36.8"/>
  <p:tag name="BOOKMARKENTRYNAME" val="Charts Four_VF10259464300:00:31.2"/>
  <p:tag name="BOOKMARKEXITNAME" val="Charts Four_VF10259464300:00:36.8"/>
</p:tagLst>
</file>

<file path=ppt/tags/tag94.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23bda65c-850b-4490-a425-d04afb5f7d72"/>
  <p:tag name="CAPTIONITEMSYSNAME" val="Charts Four_VF102594643alsowähle00:00:36.9-00:00:40.8"/>
  <p:tag name="BOOKMARKENTRYNAME" val="Charts Four_VF10259464300:00:36.9"/>
  <p:tag name="BOOKMARKEXITNAME" val="Charts Four_VF10259464300:00:40.8"/>
</p:tagLst>
</file>

<file path=ppt/tags/tag95.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3886ae15-311a-4810-9bb7-84652dd666c3"/>
  <p:tag name="CAPTIONITEMSYSNAME" val="Charts Four_VF102594643Nunwähle00:00:40.9-00:00:46.2"/>
  <p:tag name="BOOKMARKENTRYNAME" val="Charts Four_VF10259464300:00:40.9"/>
  <p:tag name="BOOKMARKEXITNAME" val="Charts Four_VF10259464300:00:46.2"/>
</p:tagLst>
</file>

<file path=ppt/tags/tag96.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9753c6c7-ee1e-44a8-86fb-2b905003d9cd"/>
  <p:tag name="CAPTIONITEMSYSNAME" val="Charts Four_VF102594643Dannwähle00:00:46.3-00:00:53.2"/>
  <p:tag name="BOOKMARKENTRYNAME" val="Charts Four_VF10259464300:00:46.3"/>
  <p:tag name="BOOKMARKEXITNAME" val="Charts Four_VF10259464300:00:53.2"/>
</p:tagLst>
</file>

<file path=ppt/tags/tag97.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dc023bf7-7530-4991-8747-28ba057488e0"/>
  <p:tag name="CAPTIONITEMSYSNAME" val="Charts Four_VF102594643Undzuletzt00:00:53.3-00:00:57.5"/>
  <p:tag name="BOOKMARKENTRYNAME" val="Charts Four_VF10259464300:00:53.3"/>
  <p:tag name="BOOKMARKEXITNAME" val="Charts Four_VF10259464300:00:57.5"/>
</p:tagLst>
</file>

<file path=ppt/tags/tag98.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67c942ef-0e10-4f63-ba47-d9cd9d4c6564"/>
  <p:tag name="CAPTIONITEMSYSNAME" val="Charts Four_VF102594643undgebe00:00:57.6-00:01:02.8"/>
  <p:tag name="BOOKMARKENTRYNAME" val="Charts Four_VF10259464300:00:57.6"/>
  <p:tag name="BOOKMARKEXITNAME" val="Charts Four_VF10259464300:01:02.8"/>
</p:tagLst>
</file>

<file path=ppt/tags/tag99.xml><?xml version="1.0" encoding="utf-8"?>
<p:tagLst xmlns:a="http://schemas.openxmlformats.org/drawingml/2006/main" xmlns:r="http://schemas.openxmlformats.org/officeDocument/2006/relationships" xmlns:p="http://schemas.openxmlformats.org/presentationml/2006/main">
  <p:tag name="CAPTIONID" val="83b4d77b-a730-4210-8579-840651b9a302"/>
  <p:tag name="CAPTIONINTERNALID" val="7101e5ec-396a-40f6-b669-c9150681963a"/>
  <p:tag name="CAPTIONITEMSYSNAME" val="Charts Four_VF102594643Stelleaußerhalb,00:01:02.9-00:01:07.6"/>
  <p:tag name="BOOKMARKENTRYNAME" val="Charts Four_VF10259464300:01:02.9"/>
  <p:tag name="BOOKMARKEXITNAME" val="Charts Four_VF10259464300:01:07.6"/>
</p:tagLst>
</file>

<file path=ppt/theme/theme1.xml><?xml version="1.0" encoding="utf-8"?>
<a:theme xmlns:a="http://schemas.openxmlformats.org/drawingml/2006/main" name="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1 6 " ? > < C a p t i o n I t e m s L i s t   x m l n s : x s i = " h t t p : / / w w w . w 3 . o r g / 2 0 0 1 / X M L S c h e m a - i n s t a n c e "   x m l n s : x s d = " h t t p : / / w w w . w 3 . o r g / 2 0 0 1 / X M L S c h e m a " > < I d > e 1 2 c 7 5 6 b - f e e d - 4 8 5 d - a 7 4 6 - e e 7 9 f 4 8 7 1 4 3 6 < / I d > < C a p t i o n I t e m s > < C a p t i o n I t e m > < I n t e r n a l I d > f 8 e c a f a 2 - 4 8 3 9 - 4 8 8 4 - 8 1 6 e - c d 8 7 6 b 2 0 0 5 6 7 < / I n t e r n a l I d > < N a m e > C h a r t s   T w o _ V F 1 0 2 5 9 4 6 1 9 0 0 : 0 0 : 0 0 . 0 - 0 0 : 0 0 : 0 0 . 0 < / N a m e > < T e x t >   < / T e x t > < B o o k M a r k E n t r y N a m e > C h a r t s   T w o _ V F 1 0 2 5 9 4 6 1 9 0 0 : 0 0 : 0 0 . 0 < / B o o k M a r k E n t r y N a m e > < B o o k M a r k E x i t N a m e > C h a r t s   T w o _ V F 1 0 2 5 9 4 6 1 9 0 0 : 0 0 : 0 0 . 0 < / B o o k M a r k E x i t N a m e > < B o o k M a r k E n t r y P o s i t i o n > 0 < / B o o k M a r k E n t r y P o s i t i o n > < B o o k M a r k E x i t P o s i t i o n > 6 7 < / B o o k M a r k E x i t P o s i t i o n > < I s E x i t P o s i t i o n D e r i v e d > t r u e 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 3 3 3 d 3 c 3 3 - 8 1 0 4 - 4 7 c 7 - 9 0 b 3 - 1 0 d 2 c 2 9 4 6 3 8 4 < / I n t e r n a l I d > < N a m e > C h a r t s   T w o _ V F 1 0 2 5 9 4 6 1 9 I n d i e s e m 0 0 : 0 0 : 0 0 . 0 - 0 0 : 0 0 : 0 5 . 5 < / N a m e > < T e x t >   I n   d i e s e m   D i a g r a m m   w e r d e n   d i e   D a t e n   a u s   d e n   e i n z e l n e n   T a b e l l e n b l a t t z e l l e n   a l s   S � u l e   d a r g e s t e l l t . < / T e x t > < B o o k M a r k E n t r y N a m e > C h a r t s   T w o _ V F 1 0 2 5 9 4 6 1 9 0 0 : 0 0 : 0 0 . 0 < / B o o k M a r k E n t r y N a m e > < B o o k M a r k E x i t N a m e > C h a r t s   T w o _ V F 1 0 2 5 9 4 6 1 9 0 0 : 0 0 : 0 5 . 5 < / B o o k M a r k E x i t N a m e > < B o o k M a r k E n t r y P o s i t i o n > 6 7 < / B o o k M a r k E n t r y P o s i t i o n > < B o o k M a r k E x i t P o s i t i o n > 5 5 0 0 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 4 0 f 4 8 e e b - 6 a 9 1 - 4 2 1 2 - 9 9 1 b - a 8 5 f c d f b 2 1 e 2 < / I n t e r n a l I d > < N a m e > C h a r t s   T w o _ V F 1 0 2 5 9 4 6 1 9 H i e r s i n d 0 0 : 0 0 : 0 5 . 6 - 0 0 : 0 0 : 0 9 . 1 < / N a m e > < T e x t >   H i e r   s i n d   n e u n   Z e l l e n   m i t   D a t e n ,   u n d   h i e r   s i n d   n e u n   S � u l e n . < / T e x t > < B o o k M a r k E n t r y N a m e > C h a r t s   T w o _ V F 1 0 2 5 9 4 6 1 9 0 0 : 0 0 : 0 5 . 6 < / B o o k M a r k E n t r y N a m e > < B o o k M a r k E x i t N a m e > C h a r t s   T w o _ V F 1 0 2 5 9 4 6 1 9 0 0 : 0 0 : 0 9 . 1 < / B o o k M a r k E x i t N a m e > < B o o k M a r k E n t r y P o s i t i o n > 5 6 0 0 < / B o o k M a r k E n t r y P o s i t i o n > < B o o k M a r k E x i t P o s i t i o n > 9 1 0 0 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 0 9 8 c a 6 f c - b 2 3 c - 4 9 d 5 - 8 5 5 4 - c c 0 1 e f 0 1 6 8 b 6 < / I n t e r n a l I d > < N a m e > C h a r t s   T w o _ V F 1 0 2 5 9 4 6 1 9 D i e D a t e n 0 0 : 0 0 : 0 9 . 2 - 0 0 : 0 0 : 1 5 . 1 < / N a m e > < T e x t >   D i e   D a t e n   f � r   d i e   e i n z e l n e n   V e r k � u f e r   w e r d e n   i n   j e w e i l s   d r e i   v e r s c h i e d e n e n   S � u l e n      e i n e   f � r   j e d e n   M o n a t      d a r g e s t e l l t . < / T e x t > < B o o k M a r k E n t r y N a m e > C h a r t s   T w o _ V F 1 0 2 5 9 4 6 1 9 0 0 : 0 0 : 0 9 . 2 < / B o o k M a r k E n t r y N a m e > < B o o k M a r k E x i t N a m e > C h a r t s   T w o _ V F 1 0 2 5 9 4 6 1 9 0 0 : 0 0 : 1 5 . 1 < / B o o k M a r k E x i t N a m e > < B o o k M a r k E n t r y P o s i t i o n > 9 2 0 0 < / B o o k M a r k E n t r y P o s i t i o n > < B o o k M a r k E x i t P o s i t i o n > 1 5 1 0 0 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 7 d 0 2 5 9 e a - 6 3 d 5 - 4 2 5 3 - 9 e 5 8 - 9 2 b 0 0 f d d 7 6 0 e < / I n t e r n a l I d > < N a m e > C h a r t s   T w o _ V F 1 0 2 5 9 4 6 1 9 D i e H � h e 0 0 : 0 0 : 1 5 . 2 - 0 0 : 0 0 : 2 0 . 4 < / N a m e > < T e x t >   D i e   H � h e   d e r   e i n z e l n e n   S � u l e n   v e r h � l t   s i c h   p r o p o r t i o n a l   z u m   W e r t   i n   d e r   Z e l l e ,   d i e   d a r g e s t e l l t   w i r d . < / T e x t > < B o o k M a r k E n t r y N a m e > C h a r t s   T w o _ V F 1 0 2 5 9 4 6 1 9 0 0 : 0 0 : 1 5 . 2 < / B o o k M a r k E n t r y N a m e > < B o o k M a r k E x i t N a m e > C h a r t s   T w o _ V F 1 0 2 5 9 4 6 1 9 0 0 : 0 0 : 2 0 . 4 < / B o o k M a r k E x i t N a m e > < B o o k M a r k E n t r y P o s i t i o n > 1 5 2 0 0 < / B o o k M a r k E n t r y P o s i t i o n > < B o o k M a r k E x i t P o s i t i o n > 2 0 4 6 7 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 d 1 7 5 4 3 1 f - e 7 0 f - 4 3 e 2 - b a 8 0 - 9 6 8 b 4 d f 3 4 1 4 d < / I n t e r n a l I d > < N a m e > C h a r t s   T w o _ V F 1 0 2 5 9 4 6 1 9 D i e D i a g r a m m l e g e n d e 0 0 : 0 0 : 2 0 . 5 - 0 0 : 0 0 : 2 7 . 0 < / N a m e > < T e x t >   D i e   D i a g r a m m l e g e n d e   r e c h t s ,   d i e   a n h a n d   d e r   T i t e l   d e r   Z e i l e n ,   a l s o   d e n   N a m e n   d e r   V e r k � u f e r ,   e r s t e l l t   w i r d , < / T e x t > < B o o k M a r k E n t r y N a m e > C h a r t s   T w o _ V F 1 0 2 5 9 4 6 1 9 0 0 : 0 0 : 2 0 . 5 < / B o o k M a r k E n t r y N a m e > < B o o k M a r k E x i t N a m e > C h a r t s   T w o _ V F 1 0 2 5 9 4 6 1 9 0 0 : 0 0 : 2 7 . 0 < / B o o k M a r k E x i t N a m e > < B o o k M a r k E n t r y P o s i t i o n > 2 0 5 6 7 < / B o o k M a r k E n t r y P o s i t i o n > < B o o k M a r k E x i t P o s i t i o n > 2 7 0 3 3 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 f c a 5 4 f e 8 - 9 8 2 5 - 4 4 7 3 - a f d b - 2 7 6 b 1 e 7 0 4 6 9 d < / I n t e r n a l I d > < N a m e > C h a r t s   T w o _ V F 1 0 2 5 9 4 6 1 9 g i b t A u s k u n f t 0 0 : 0 0 : 2 7 . 1 - 0 0 : 0 0 : 3 0 . 8 < / N a m e > < T e x t >   g i b t   A u s k u n f t   d a r � b e r ,   w e l c h e   F a r b e   f � r   d i e   e i n z e l n e n   V e r k � u f e r   s t e h t . < / T e x t > < B o o k M a r k E n t r y N a m e > C h a r t s   T w o _ V F 1 0 2 5 9 4 6 1 9 0 0 : 0 0 : 2 7 . 1 < / B o o k M a r k E n t r y N a m e > < B o o k M a r k E x i t N a m e > C h a r t s   T w o _ V F 1 0 2 5 9 4 6 1 9 0 0 : 0 0 : 3 0 . 8 < / B o o k M a r k E x i t N a m e > < B o o k M a r k E n t r y P o s i t i o n > 2 7 1 3 3 < / B o o k M a r k E n t r y P o s i t i o n > < B o o k M a r k E x i t P o s i t i o n > 3 0 8 3 3 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 6 6 2 2 5 e 9 e - 8 3 9 7 - 4 8 a e - 8 6 0 0 - c a d e a 2 6 8 b b d c < / I n t e r n a l I d > < N a m e > C h a r t s   T w o _ V F 1 0 2 5 9 4 6 1 9 D i e T i t e l 0 0 : 0 0 : 3 0 . 9 - 0 0 : 0 0 : 3 6 . 6 < / N a m e > < T e x t >   D i e   T i t e l   d e r   S p a l t e n ,   n � m l i c h   d e r   j e w e i l i g e   M o n a t ,   b e f i n d e n   s i c h   u n t e n   i m   D i a g r a m m . < / T e x t > < B o o k M a r k E n t r y N a m e > C h a r t s   T w o _ V F 1 0 2 5 9 4 6 1 9 0 0 : 0 0 : 3 0 . 9 < / B o o k M a r k E n t r y N a m e > < B o o k M a r k E x i t N a m e > C h a r t s   T w o _ V F 1 0 2 5 9 4 6 1 9 0 0 : 0 0 : 3 6 . 6 < / B o o k M a r k E x i t N a m e > < B o o k M a r k E n t r y P o s i t i o n > 3 0 9 3 3 < / B o o k M a r k E n t r y P o s i t i o n > < B o o k M a r k E x i t P o s i t i o n > 3 6 6 3 3 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 1 1 a 4 7 d c 9 - d d 5 1 - 4 2 5 7 - a 9 4 e - 9 a 3 2 7 8 4 0 5 3 e 2 < / I n t e r n a l I d > < N a m e > C h a r t s   T w o _ V F 1 0 2 5 9 4 6 1 9 D i e s e s D i a g r a m m 0 0 : 0 0 : 3 6 . 7 - 0 0 : 0 0 : 4 0 . 1 < / N a m e > < T e x t >   D i e s e s   D i a g r a m m   w e i s t   z w e i   A c h s e n   a u f :   L i n k s   b e f i n d e t   s i c h < / T e x t > < B o o k M a r k E n t r y N a m e > C h a r t s   T w o _ V F 1 0 2 5 9 4 6 1 9 0 0 : 0 0 : 3 6 . 7 < / B o o k M a r k E n t r y N a m e > < B o o k M a r k E x i t N a m e > C h a r t s   T w o _ V F 1 0 2 5 9 4 6 1 9 0 0 : 0 0 : 4 0 . 1 < / B o o k M a r k E x i t N a m e > < B o o k M a r k E n t r y P o s i t i o n > 3 6 7 3 3 < / B o o k M a r k E n t r y P o s i t i o n > < B o o k M a r k E x i t P o s i t i o n > 4 0 1 6 7 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 e c 7 1 9 8 c 9 - 3 4 7 a - 4 4 3 0 - 9 5 4 3 - a 3 a 3 c d 9 0 e 4 9 e < / I n t e r n a l I d > < N a m e > C h a r t s   T w o _ V F 1 0 2 5 9 4 6 1 9 d i e v e r t i k a l e 0 0 : 0 0 : 4 0 . 2 - 0 0 : 0 0 : 4 4 . 3 < / N a m e > < T e x t >   d i e   v e r t i k a l e   A c h s e ,   d i e   a u c h   a l s   G r � � e n -   o d e r   Y - A c h s e   b e z e i c h n e t   w i r d . < / T e x t > < B o o k M a r k E n t r y N a m e > C h a r t s   T w o _ V F 1 0 2 5 9 4 6 1 9 0 0 : 0 0 : 4 0 . 2 < / B o o k M a r k E n t r y N a m e > < B o o k M a r k E x i t N a m e > C h a r t s   T w o _ V F 1 0 2 5 9 4 6 1 9 0 0 : 0 0 : 4 4 . 3 < / B o o k M a r k E x i t N a m e > < B o o k M a r k E n t r y P o s i t i o n > 4 0 2 6 7 < / B o o k M a r k E n t r y P o s i t i o n > < B o o k M a r k E x i t P o s i t i o n > 4 4 3 0 0 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 d 8 4 2 2 6 0 5 - b c 9 9 - 4 7 6 d - 9 b d d - a 2 6 3 c 1 9 c e 5 6 e < / I n t e r n a l I d > < N a m e > C h a r t s   T w o _ V F 1 0 2 5 9 4 6 1 9 D i e s e A c h s e 0 0 : 0 0 : 4 4 . 4 - 0 0 : 0 0 : 5 1 . 5 < / N a m e > < T e x t >   D i e s e   A c h s e   w e i s t   e i n e   S k a l a   m i t   Z a h l e n   a u f ,   m i t t e l s   d e r e r   d i e   j e w e i l i g e   H � h e   e i n e r   S � u l e   i n t e r p r e t i e r t   w e r d e n   k a n n . < / T e x t > < B o o k M a r k E n t r y N a m e > C h a r t s   T w o _ V F 1 0 2 5 9 4 6 1 9 0 0 : 0 0 : 4 4 . 4 < / B o o k M a r k E n t r y N a m e > < B o o k M a r k E x i t N a m e > C h a r t s   T w o _ V F 1 0 2 5 9 4 6 1 9 0 0 : 0 0 : 5 1 . 5 < / B o o k M a r k E x i t N a m e > < B o o k M a r k E n t r y P o s i t i o n > 4 4 4 0 0 < / B o o k M a r k E n t r y P o s i t i o n > < B o o k M a r k E x i t P o s i t i o n > 5 1 5 6 7 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 5 0 8 c e 5 1 0 - 1 0 f 6 - 4 f 2 0 - b c 9 9 - a 3 9 c a 0 c a 9 c b f < / I n t e r n a l I d > < N a m e > C h a r t s   T w o _ V F 1 0 2 5 9 4 6 1 9 D i e M o n a t e 0 0 : 0 0 : 5 1 . 6 - 0 0 : 0 0 : 5 8 . 2 < / N a m e > < T e x t >   D i e   M o n a t e   b e f i n d e n   s i c h   a u f   d e r   h o r i z o n t a l e n   A c h s e   u n t e n .   D i e s e   w i r d   a u c h   a l s   R u b r i k e n -   o d e r   X - A c h s e   b e z e i c h n e t . < / T e x t > < B o o k M a r k E n t r y N a m e > C h a r t s   T w o _ V F 1 0 2 5 9 4 6 1 9 0 0 : 0 0 : 5 1 . 6 < / B o o k M a r k E n t r y N a m e > < B o o k M a r k E x i t N a m e > C h a r t s   T w o _ V F 1 0 2 5 9 4 6 1 9 0 0 : 0 0 : 5 8 . 2 < / B o o k M a r k E x i t N a m e > < B o o k M a r k E n t r y P o s i t i o n > 5 1 6 6 7 < / B o o k M a r k E n t r y P o s i t i o n > < B o o k M a r k E x i t P o s i t i o n > 5 8 2 3 3 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 2 2 b 0 1 a 0 7 - 3 3 2 7 - 4 c 9 6 - b b c c - 8 a f 2 a a 5 9 f c 0 0 < / I n t e r n a l I d > < N a m e > C h a r t s   T w o _ V F 1 0 2 5 9 4 6 1 9 � b r i g e n s : � n d e r u n g e n , 0 0 : 0 0 : 5 8 . 3 - 0 0 : 0 1 : 0 2 . 6 < / N a m e > < T e x t >   � b r i g e n s :   � n d e r u n g e n ,   d i e   i c h   a n   d e n   D a t e n   i m   T a b e l l e n b l a t t   n a c h < / T e x t > < B o o k M a r k E n t r y N a m e > C h a r t s   T w o _ V F 1 0 2 5 9 4 6 1 9 0 0 : 0 0 : 5 8 . 3 < / B o o k M a r k E n t r y N a m e > < B o o k M a r k E x i t N a m e > C h a r t s   T w o _ V F 1 0 2 5 9 4 6 1 9 0 0 : 0 1 : 0 2 . 6 < / B o o k M a r k E x i t N a m e > < B o o k M a r k E n t r y P o s i t i o n > 5 8 3 3 3 < / B o o k M a r k E n t r y P o s i t i o n > < B o o k M a r k E x i t P o s i t i o n > 6 2 6 0 0 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 7 c 6 9 5 9 b c - a e 6 6 - 4 6 1 f - a 2 f 8 - 9 4 5 a 1 f 4 c 6 c d a < / I n t e r n a l I d > < N a m e > C h a r t s   T w o _ V F 1 0 2 5 9 4 6 1 9 E r s t e l l u n g d e s 0 0 : 0 1 : 0 2 . 7 - 0 0 : 0 1 : 0 6 . 6 < / N a m e > < T e x t >   E r s t e l l u n g   d e s   D i a g r a m m s   v o r n e h m e ,   w e r d e n   i m   D i a g r a m m   d i r e k t   w i e d e r g e g e b e n . < / T e x t > < B o o k M a r k E n t r y N a m e > C h a r t s   T w o _ V F 1 0 2 5 9 4 6 1 9 0 0 : 0 1 : 0 2 . 7 < / B o o k M a r k E n t r y N a m e > < B o o k M a r k E x i t N a m e > C h a r t s   T w o _ V F 1 0 2 5 9 4 6 1 9 0 0 : 0 1 : 0 6 . 6 < / B o o k M a r k E x i t N a m e > < B o o k M a r k E n t r y P o s i t i o n > 6 2 7 0 0 < / B o o k M a r k E n t r y P o s i t i o n > < B o o k M a r k E x i t P o s i t i o n > 6 6 6 3 3 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 8 0 d 1 c 4 f b - 3 4 0 3 - 4 2 0 6 - b 5 b 1 - 2 8 5 3 c b 9 b 6 8 6 e < / I n t e r n a l I d > < N a m e > C h a r t s   T w o _ V F 1 0 2 5 9 4 6 1 9 I c h � n d e r e 0 0 : 0 1 : 0 6 . 7 - 0 0 : 0 1 : 1 1 . 3 < / N a m e > < T e x t >   I c h   � n d e r e   d i e   Z a h l   i n   B 4   v o n   1 7 5   i n   7 0 0 . < / T e x t > < B o o k M a r k E n t r y N a m e > C h a r t s   T w o _ V F 1 0 2 5 9 4 6 1 9 0 0 : 0 1 : 0 6 . 7 < / B o o k M a r k E n t r y N a m e > < B o o k M a r k E x i t N a m e > C h a r t s   T w o _ V F 1 0 2 5 9 4 6 1 9 0 0 : 0 1 : 1 1 . 3 < / B o o k M a r k E x i t N a m e > < B o o k M a r k E n t r y P o s i t i o n > 6 6 7 3 3 < / B o o k M a r k E n t r y P o s i t i o n > < B o o k M a r k E x i t P o s i t i o n > 7 1 3 0 0 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 9 3 6 a e e 3 2 - 2 5 0 5 - 4 b 3 a - 8 4 5 9 - b a b a 9 8 6 0 0 0 b 6 < / I n t e r n a l I d > < N a m e > C h a r t s   T w o _ V F 1 0 2 5 9 4 6 1 9 A c h t e n S i e 0 0 : 0 1 : 1 1 . 4 - 0 0 : 0 1 : 1 9 . 3 < / N a m e > < T e x t >   A c h t e n   S i e   a u f   d a s   D i a g r a m m ,   w e n n   i c h   n u n   E I N G A B E   d r � c k e   . . .   W i e   S i e   s e h e n ,   w � c h s t   d i e   S � u l e   f � r   A l e x a n d e r   i m   J a n u a r . < / T e x t > < B o o k M a r k E n t r y N a m e > C h a r t s   T w o _ V F 1 0 2 5 9 4 6 1 9 0 0 : 0 1 : 1 1 . 4 < / B o o k M a r k E n t r y N a m e > < B o o k M a r k E x i t N a m e > C h a r t s   T w o _ V F 1 0 2 5 9 4 6 1 9 0 0 : 0 1 : 1 9 . 3 < / B o o k M a r k E x i t N a m e > < B o o k M a r k E n t r y P o s i t i o n > 7 1 4 0 0 < / B o o k M a r k E n t r y P o s i t i o n > < B o o k M a r k E x i t P o s i t i o n > 7 9 3 6 7 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 9 2 3 f a b a d - 0 5 5 0 - 4 0 f 4 - 8 b 6 7 - 3 c d 0 c a a 0 7 4 5 1 < / I n t e r n a l I d > < N a m e > C h a r t s   T w o _ V F 1 0 2 5 9 4 6 1 9 A u c h d i e 0 0 : 0 1 : 1 9 . 4 - 0 0 : 0 1 : 2 4 . 2 < / N a m e > < T e x t >   A u c h   d i e   W e r t e   a u f   d e r   v e r t i k a l e n   A c h s e   w u r d e n   g e � n d e r t :   D i e   S k a l a   r e i c h t   n u n < / T e x t > < B o o k M a r k E n t r y N a m e > C h a r t s   T w o _ V F 1 0 2 5 9 4 6 1 9 0 0 : 0 1 : 1 9 . 4 < / B o o k M a r k E n t r y N a m e > < B o o k M a r k E x i t N a m e > C h a r t s   T w o _ V F 1 0 2 5 9 4 6 1 9 0 0 : 0 1 : 2 4 . 2 < / B o o k M a r k E x i t N a m e > < B o o k M a r k E n t r y P o s i t i o n > 7 9 4 6 7 < / B o o k M a r k E n t r y P o s i t i o n > < B o o k M a r k E x i t P o s i t i o n > 8 4 2 0 0 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 7 b 5 e 0 f 5 6 - 9 4 7 6 - 4 1 0 b - 9 c f e - f 3 2 4 6 2 c 0 4 e 7 9 < / I n t e r n a l I d > < N a m e > C h a r t s   T w o _ V F 1 0 2 5 9 4 6 1 9 n i c h t m e h r 0 0 : 0 1 : 2 4 . 3 - 0 0 : 0 1 : 3 0 . 5 < / N a m e > < T e x t >   n i c h t   m e h r   b i s   6 0 0 ,   s o n d e r n   b i s   8 0 0 ,   d a m i t   d e m   h � h e r e n   W e r t   R e c h n u n g   g e t r a g e n   w i r d ,   d e r   d e n   D a t e n   h i n z u g e f � g t   w u r d e . < / T e x t > < B o o k M a r k E n t r y N a m e > C h a r t s   T w o _ V F 1 0 2 5 9 4 6 1 9 0 0 : 0 1 : 2 4 . 3 < / B o o k M a r k E n t r y N a m e > < B o o k M a r k E x i t N a m e > C h a r t s   T w o _ V F 1 0 2 5 9 4 6 1 9 0 0 : 0 1 : 3 0 . 5 < / B o o k M a r k E x i t N a m e > < B o o k M a r k E n t r y P o s i t i o n > 8 4 3 0 0 < / B o o k M a r k E n t r y P o s i t i o n > < B o o k M a r k E x i t P o s i t i o n > 9 0 5 0 0 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2.xml>��< ? x m l   v e r s i o n = " 1 . 0 "   e n c o d i n g = " u t f - 1 6 " ? > < C a p t i o n I t e m s L i s t   x m l n s : x s i = " h t t p : / / w w w . w 3 . o r g / 2 0 0 1 / X M L S c h e m a - i n s t a n c e "   x m l n s : x s d = " h t t p : / / w w w . w 3 . o r g / 2 0 0 1 / X M L S c h e m a " > < I d > 8 3 b 4 d 7 7 b - a 7 3 0 - 4 2 1 0 - 8 5 7 9 - 8 4 0 6 5 1 b 9 a 3 0 2 < / I d > < C a p t i o n I t e m s > < C a p t i o n I t e m > < I n t e r n a l I d > 2 9 5 3 6 3 0 e - f 0 7 8 - 4 b 0 d - a f 0 0 - a a 3 e 9 a 0 0 c 2 8 8 < / I n t e r n a l I d > < N a m e > C h a r t s   F o u r _ V F 1 0 2 5 9 4 6 4 3 0 0 : 0 0 : 0 0 . 0 - 0 0 : 0 0 : 0 0 . 8 < / N a m e > < T e x t >   < / T e x t > < B o o k M a r k E n t r y N a m e > C h a r t s   F o u r _ V F 1 0 2 5 9 4 6 4 3 0 0 : 0 0 : 0 0 . 0 < / B o o k M a r k E n t r y N a m e > < B o o k M a r k E x i t N a m e > C h a r t s   F o u r _ V F 1 0 2 5 9 4 6 4 3 0 0 : 0 0 : 0 0 . 8 < / B o o k M a r k E x i t N a m e > < B o o k M a r k E n t r y P o s i t i o n > 0 < / B o o k M a r k E n t r y P o s i t i o n > < B o o k M a r k E x i t P o s i t i o n > 8 3 3 < / B o o k M a r k E x i t P o s i t i o n > < I s E x i t P o s i t i o n D e r i v e d > t r u e 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 b f 6 e a b d a - b 8 9 f - 4 d 0 1 - b 3 3 f - 5 0 4 6 a 1 a 4 c e f c < / I n t e r n a l I d > < N a m e > C h a r t s   F o u r _ V F 1 0 2 5 9 4 6 4 3 D i a g r a m m t i t e l e n t h a l t e n 0 0 : 0 0 : 0 0 . 8 - 0 0 : 0 0 : 0 4 . 1 < / N a m e > < T e x t >   D i a g r a m m t i t e l   e n t h a l t e n   b e s c h r e i b e n d e   I n f o r m a t i o n e n   d e r < / T e x t > < B o o k M a r k E n t r y N a m e > C h a r t s   F o u r _ V F 1 0 2 5 9 4 6 4 3 0 0 : 0 0 : 0 0 . 8 < / B o o k M a r k E n t r y N a m e > < B o o k M a r k E x i t N a m e > C h a r t s   F o u r _ V F 1 0 2 5 9 4 6 4 3 0 0 : 0 0 : 0 4 . 1 < / B o o k M a r k E x i t N a m e > < B o o k M a r k E n t r y P o s i t i o n > 8 3 3 < / B o o k M a r k E n t r y P o s i t i o n > < B o o k M a r k E x i t P o s i t i o n > 4 1 0 0 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 5 2 1 c 3 c a 7 - 2 4 2 d - 4 2 0 c - 9 b c 7 - 6 3 2 b 1 1 9 5 7 a 2 d < / I n t e r n a l I d > < N a m e > C h a r t s   F o u r _ V F 1 0 2 5 9 4 6 4 3 D i a g r a m m e , s o d a s s 0 0 : 0 0 : 0 4 . 2 - 0 0 : 0 0 : 0 7 . 5 < / N a m e > < T e x t >   D i a g r a m m e ,   s o d a s s   d i e   B e t r a c h t e r   d i r e k t   e r k e n n e n ,   w a s   d a r g e s t e l l t   w i r d . < / T e x t > < B o o k M a r k E n t r y N a m e > C h a r t s   F o u r _ V F 1 0 2 5 9 4 6 4 3 0 0 : 0 0 : 0 4 . 2 < / B o o k M a r k E n t r y N a m e > < B o o k M a r k E x i t N a m e > C h a r t s   F o u r _ V F 1 0 2 5 9 4 6 4 3 0 0 : 0 0 : 0 7 . 5 < / B o o k M a r k E x i t N a m e > < B o o k M a r k E n t r y P o s i t i o n > 4 2 0 0 < / B o o k M a r k E n t r y P o s i t i o n > < B o o k M a r k E x i t P o s i t i o n > 7 5 6 7 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 c c 9 4 6 2 5 7 - 3 b 8 6 - 4 5 8 f - a 9 3 e - 9 0 8 c b 9 7 5 c 7 6 a < / I n t e r n a l I d > < N a m e > C h a r t s   F o u r _ V F 1 0 2 5 9 4 6 4 3 S i e k � n n e n 0 0 : 0 0 : 0 7 . 6 - 0 0 : 0 0 : 1 1 . 6 < / N a m e > < T e x t >   S i e   k � n n e n   d e m   D i a g r a m m   s e l b s t   e i n e n   T i t e l   z u w e i s e n   u n d   a u c h < / T e x t > < B o o k M a r k E n t r y N a m e > C h a r t s   F o u r _ V F 1 0 2 5 9 4 6 4 3 0 0 : 0 0 : 0 7 . 6 < / B o o k M a r k E n t r y N a m e > < B o o k M a r k E x i t N a m e > C h a r t s   F o u r _ V F 1 0 2 5 9 4 6 4 3 0 0 : 0 0 : 1 1 . 6 < / B o o k M a r k E x i t N a m e > < B o o k M a r k E n t r y P o s i t i o n > 7 6 6 7 < / B o o k M a r k E n t r y P o s i t i o n > < B o o k M a r k E x i t P o s i t i o n > 1 1 6 6 7 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 f f 1 a c 3 a 2 - e 1 7 5 - 4 d 5 e - 8 9 e 4 - 4 0 5 1 8 9 9 7 3 9 2 1 < / I n t e r n a l I d > < N a m e > C h a r t s   F o u r _ V F 1 0 2 5 9 4 6 4 3 d e n D i a g r a m m a c h s e n , 0 0 : 0 0 : 1 1 . 7 - 0 0 : 0 0 : 1 4 . 8 < / N a m e > < T e x t >   d e n   D i a g r a m m a c h s e n ,   d i e   d a s   D i a g r a m m   e i n t e i l e n   u n d   b e z e i c h n e n . < / T e x t > < B o o k M a r k E n t r y N a m e > C h a r t s   F o u r _ V F 1 0 2 5 9 4 6 4 3 0 0 : 0 0 : 1 1 . 7 < / B o o k M a r k E n t r y N a m e > < B o o k M a r k E x i t N a m e > C h a r t s   F o u r _ V F 1 0 2 5 9 4 6 4 3 0 0 : 0 0 : 1 4 . 8 < / B o o k M a r k E x i t N a m e > < B o o k M a r k E n t r y P o s i t i o n > 1 1 7 6 7 < / B o o k M a r k E n t r y P o s i t i o n > < B o o k M a r k E x i t P o s i t i o n > 1 4 8 3 3 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 3 1 2 a d f 0 c - 0 5 3 2 - 4 c 0 3 - a 2 2 8 - 7 1 b 0 f 4 8 d 1 5 9 2 < / I n t e r n a l I d > < N a m e > C h a r t s   F o u r _ V F 1 0 2 5 9 4 6 4 3 W e n n i c h 0 0 : 0 0 : 1 4 . 9 - 0 0 : 0 0 : 2 1 . 1 < / N a m e > < T e x t >   W e n n   i c h   D i a g r a m m t i t e l   s c h n e l l   h i n z u f � g e n   m � c h t e ,   v e r w e n d e   i c h   d i e   G r u p p e   ' D i a g r a m m l a y o u t s '   a u f   d e r   R e g i s t e r k a r t e   ' E n t w u r f ' . < / T e x t > < B o o k M a r k E n t r y N a m e > C h a r t s   F o u r _ V F 1 0 2 5 9 4 6 4 3 0 0 : 0 0 : 1 4 . 9 < / B o o k M a r k E n t r y N a m e > < B o o k M a r k E x i t N a m e > C h a r t s   F o u r _ V F 1 0 2 5 9 4 6 4 3 0 0 : 0 0 : 2 1 . 1 < / B o o k M a r k E x i t N a m e > < B o o k M a r k E n t r y P o s i t i o n > 1 4 9 3 3 < / B o o k M a r k E n t r y P o s i t i o n > < B o o k M a r k E x i t P o s i t i o n > 2 1 1 0 0 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 a 6 0 b 2 f 1 a - d 9 1 d - 4 b 0 d - 8 0 f e - 2 3 8 d d 0 9 a 3 b d f < / I n t e r n a l I d > < N a m e > C h a r t s   F o u r _ V F 1 0 2 5 9 4 6 4 3 H i e r i s t 0 0 : 0 0 : 2 1 . 2 - 0 0 : 0 0 : 2 5 . 1 < / N a m e > < T e x t >   H i e r   i s t   d i e   G r u p p e   ' D i a g r a m m l a y o u t s ' .   I c h   k l i c k e   a u f   d i e   S c h a l t f l � c h e   ' W e i t e r e ' , < / T e x t > < B o o k M a r k E n t r y N a m e > C h a r t s   F o u r _ V F 1 0 2 5 9 4 6 4 3 0 0 : 0 0 : 2 1 . 2 < / B o o k M a r k E n t r y N a m e > < B o o k M a r k E x i t N a m e > C h a r t s   F o u r _ V F 1 0 2 5 9 4 6 4 3 0 0 : 0 0 : 2 5 . 1 < / B o o k M a r k E x i t N a m e > < B o o k M a r k E n t r y P o s i t i o n > 2 1 2 0 0 < / B o o k M a r k E n t r y P o s i t i o n > < B o o k M a r k E x i t P o s i t i o n > 2 5 1 0 0 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 e 6 6 4 4 3 3 9 - 6 e 5 6 - 4 4 1 3 - 9 4 d 7 - 0 5 2 8 8 7 2 1 1 6 f f < / I n t e r n a l I d > < N a m e > C h a r t s   F o u r _ V F 1 0 2 5 9 4 6 4 3 w o r a u f h i n k l e i n e 0 0 : 0 0 : 2 5 . 2 - 0 0 : 0 0 : 3 1 . 1 < / N a m e > < T e x t >   w o r a u f h i n   k l e i n e   B i l d e r   d e r   v e r s c h i e d e n e n   D i a g r a m m l a y o u t s   m i t   N a m e n   w i e   ' L a y o u t   3 '   u s w .   a n g e z e i g t   w e r d e n . < / T e x t > < B o o k M a r k E n t r y N a m e > C h a r t s   F o u r _ V F 1 0 2 5 9 4 6 4 3 0 0 : 0 0 : 2 5 . 2 < / B o o k M a r k E n t r y N a m e > < B o o k M a r k E x i t N a m e > C h a r t s   F o u r _ V F 1 0 2 5 9 4 6 4 3 0 0 : 0 0 : 3 1 . 1 < / B o o k M a r k E x i t N a m e > < B o o k M a r k E n t r y P o s i t i o n > 2 5 2 0 0 < / B o o k M a r k E n t r y P o s i t i o n > < B o o k M a r k E x i t P o s i t i o n > 3 1 1 3 3 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 7 6 e e 6 f 7 7 - 1 9 5 6 - 4 e 9 5 - a 1 9 0 - 4 9 3 2 3 7 7 5 7 e 8 2 < / I n t e r n a l I d > < N a m e > C h a r t s   F o u r _ V F 1 0 2 5 9 4 6 4 3 N u n , z u f � l l i g 0 0 : 0 0 : 3 1 . 2 - 0 0 : 0 0 : 3 6 . 8 < / N a m e > < T e x t >   N u n ,   z u f � l l i g   w e i �   i c h ,   d a s s   ' L a y o u t   9 '   P l a t z h a l t e r   f � r   e i n e n   D i a g r a m m t i t e l   u n d   A c h s e n t i t e l   e n t h � l t , < / T e x t > < B o o k M a r k E n t r y N a m e > C h a r t s   F o u r _ V F 1 0 2 5 9 4 6 4 3 0 0 : 0 0 : 3 1 . 2 < / B o o k M a r k E n t r y N a m e > < B o o k M a r k E x i t N a m e > C h a r t s   F o u r _ V F 1 0 2 5 9 4 6 4 3 0 0 : 0 0 : 3 6 . 8 < / B o o k M a r k E x i t N a m e > < B o o k M a r k E n t r y P o s i t i o n > 3 1 2 3 3 < / B o o k M a r k E n t r y P o s i t i o n > < B o o k M a r k E x i t P o s i t i o n > 3 6 8 6 7 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 2 3 b d a 6 5 c - 8 5 0 b - 4 4 9 0 - a 4 2 5 - d 0 4 a f b 5 f 7 d 7 2 < / I n t e r n a l I d > < N a m e > C h a r t s   F o u r _ V F 1 0 2 5 9 4 6 4 3 a l s o w � h l e 0 0 : 0 0 : 3 6 . 9 - 0 0 : 0 0 : 4 0 . 8 < / N a m e > < T e x t >   a l s o   w � h l e   i c h   d i e s e s   L a y o u t   a u s .   V o i l �   . . .   h i e r   s i n d   d i e   P l a t z h a l t e r . < / T e x t > < B o o k M a r k E n t r y N a m e > C h a r t s   F o u r _ V F 1 0 2 5 9 4 6 4 3 0 0 : 0 0 : 3 6 . 9 < / B o o k M a r k E n t r y N a m e > < B o o k M a r k E x i t N a m e > C h a r t s   F o u r _ V F 1 0 2 5 9 4 6 4 3 0 0 : 0 0 : 4 0 . 8 < / B o o k M a r k E x i t N a m e > < B o o k M a r k E n t r y P o s i t i o n > 3 6 9 6 7 < / B o o k M a r k E n t r y P o s i t i o n > < B o o k M a r k E x i t P o s i t i o n > 4 0 8 3 3 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 3 8 8 6 a e 1 5 - 3 1 1 a - 4 8 1 0 - 9 b b 7 - 8 4 6 5 2 d d 6 6 6 c 3 < / I n t e r n a l I d > < N a m e > C h a r t s   F o u r _ V F 1 0 2 5 9 4 6 4 3 N u n w � h l e 0 0 : 0 0 : 4 0 . 9 - 0 0 : 0 0 : 4 6 . 2 < / N a m e > < T e x t >   N u n   w � h l e   i c h   ' D i a g r a m m t i t e l '   a u s   u n d   g e b e   ' N o r t h w i n d   T r a d e r s   T e e '   e i n . < / T e x t > < B o o k M a r k E n t r y N a m e > C h a r t s   F o u r _ V F 1 0 2 5 9 4 6 4 3 0 0 : 0 0 : 4 0 . 9 < / B o o k M a r k E n t r y N a m e > < B o o k M a r k E x i t N a m e > C h a r t s   F o u r _ V F 1 0 2 5 9 4 6 4 3 0 0 : 0 0 : 4 6 . 2 < / B o o k M a r k E x i t N a m e > < B o o k M a r k E n t r y P o s i t i o n > 4 0 9 3 3 < / B o o k M a r k E n t r y P o s i t i o n > < B o o k M a r k E x i t P o s i t i o n > 4 6 2 3 3 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 9 7 5 3 c 6 c 7 - e e 1 e - 4 4 a 8 - 8 6 f b - 2 b 9 0 5 0 0 3 d 9 c d < / I n t e r n a l I d > < N a m e > C h a r t s   F o u r _ V F 1 0 2 5 9 4 6 4 3 D a n n w � h l e 0 0 : 0 0 : 4 6 . 3 - 0 0 : 0 0 : 5 3 . 2 < / N a m e > < T e x t >   D a n n   w � h l e   i c h   d i e   v e r t i k a l e   o d e r   Y - A c h s e   l i n k s   a u s   u n d   g e b e   ' V e r k a u f t e   K i s t e n '   e i n . < / T e x t > < B o o k M a r k E n t r y N a m e > C h a r t s   F o u r _ V F 1 0 2 5 9 4 6 4 3 0 0 : 0 0 : 4 6 . 3 < / B o o k M a r k E n t r y N a m e > < B o o k M a r k E x i t N a m e > C h a r t s   F o u r _ V F 1 0 2 5 9 4 6 4 3 0 0 : 0 0 : 5 3 . 2 < / B o o k M a r k E x i t N a m e > < B o o k M a r k E n t r y P o s i t i o n > 4 6 3 3 3 < / B o o k M a r k E n t r y P o s i t i o n > < B o o k M a r k E x i t P o s i t i o n > 5 3 2 0 0 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 d c 0 2 3 b f 7 - 7 5 3 0 - 4 9 9 1 - 8 7 4 7 - 2 8 b a 0 5 7 4 8 8 e 0 < / I n t e r n a l I d > < N a m e > C h a r t s   F o u r _ V F 1 0 2 5 9 4 6 4 3 U n d z u l e t z t 0 0 : 0 0 : 5 3 . 3 - 0 0 : 0 0 : 5 7 . 5 < / N a m e > < T e x t >   U n d   z u l e t z t   w � h l e   i c h   d i e   h o r i z o n t a l e   o d e r   X - A c h s e   u n t e n   a u s < / T e x t > < B o o k M a r k E n t r y N a m e > C h a r t s   F o u r _ V F 1 0 2 5 9 4 6 4 3 0 0 : 0 0 : 5 3 . 3 < / B o o k M a r k E n t r y N a m e > < B o o k M a r k E x i t N a m e > C h a r t s   F o u r _ V F 1 0 2 5 9 4 6 4 3 0 0 : 0 0 : 5 7 . 5 < / B o o k M a r k E x i t N a m e > < B o o k M a r k E n t r y P o s i t i o n > 5 3 3 0 0 < / B o o k M a r k E n t r y P o s i t i o n > < B o o k M a r k E x i t P o s i t i o n > 5 7 5 6 7 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 6 7 c 9 4 2 e f - 0 e 1 0 - 4 f 6 3 - b a 4 7 - d 9 c d 9 d 4 c 6 5 6 4 < / I n t e r n a l I d > < N a m e > C h a r t s   F o u r _ V F 1 0 2 5 9 4 6 4 3 u n d g e b e 0 0 : 0 0 : 5 7 . 6 - 0 0 : 0 1 : 0 2 . 8 < / N a m e > < T e x t >   u n d   g e b e   ' U m s a t z   i m   1 .   Q u a r t a l '   e i n .   D a n n   k l i c k e   i c h   a u f   e i n e < / T e x t > < B o o k M a r k E n t r y N a m e > C h a r t s   F o u r _ V F 1 0 2 5 9 4 6 4 3 0 0 : 0 0 : 5 7 . 6 < / B o o k M a r k E n t r y N a m e > < B o o k M a r k E x i t N a m e > C h a r t s   F o u r _ V F 1 0 2 5 9 4 6 4 3 0 0 : 0 1 : 0 2 . 8 < / B o o k M a r k E x i t N a m e > < B o o k M a r k E n t r y P o s i t i o n > 5 7 6 6 7 < / B o o k M a r k E n t r y P o s i t i o n > < B o o k M a r k E x i t P o s i t i o n > 6 2 8 3 3 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 7 1 0 1 e 5 e c - 3 9 6 a - 4 0 f 6 - b 6 6 9 - c 9 1 5 0 6 8 1 9 6 3 a < / I n t e r n a l I d > < N a m e > C h a r t s   F o u r _ V F 1 0 2 5 9 4 6 4 3 S t e l l e a u � e r h a l b , 0 0 : 0 1 : 0 2 . 9 - 0 0 : 0 1 : 0 7 . 6 < / N a m e > < T e x t >   S t e l l e   a u � e r h a l b ,   u n d   n u n   e n t h � l t   d a s   D i a g r a m m   b e s c h r e i b e n d e   I n f o r m a t i o n e n . < / T e x t > < B o o k M a r k E n t r y N a m e > C h a r t s   F o u r _ V F 1 0 2 5 9 4 6 4 3 0 0 : 0 1 : 0 2 . 9 < / B o o k M a r k E n t r y N a m e > < B o o k M a r k E x i t N a m e > C h a r t s   F o u r _ V F 1 0 2 5 9 4 6 4 3 0 0 : 0 1 : 0 7 . 6 < / B o o k M a r k E x i t N a m e > < B o o k M a r k E n t r y P o s i t i o n > 6 2 9 3 3 < / B o o k M a r k E n t r y P o s i t i o n > < B o o k M a r k E x i t P o s i t i o n > 6 7 6 0 0 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3.xml>��< ? x m l   v e r s i o n = " 1 . 0 "   e n c o d i n g = " u t f - 1 6 " ? > < C a p t i o n I t e m s L i s t   x m l n s : x s i = " h t t p : / / w w w . w 3 . o r g / 2 0 0 1 / X M L S c h e m a - i n s t a n c e "   x m l n s : x s d = " h t t p : / / w w w . w 3 . o r g / 2 0 0 1 / X M L S c h e m a " > < I d > f 6 7 9 8 6 d b - 1 3 a 5 - 4 c e 2 - a 6 a d - 3 1 4 b b c f b 1 b 8 a < / I d > < C a p t i o n I t e m s > < C a p t i o n I t e m > < I n t e r n a l I d > 2 5 a 3 e f a e - f 3 d 1 - 4 e c 8 - 8 c 7 a - 9 5 7 6 3 f f 1 7 6 c 6 < / I n t e r n a l I d > < N a m e > C H a r t s   F i v e _ V F 1 0 2 5 9 4 6 4 6 0 0 : 0 0 : 0 0 . 0 - 0 0 : 0 0 : 0 0 . 1 < / N a m e > < T e x t >   < / T e x t > < B o o k M a r k E n t r y N a m e > C H a r t s   F i v e _ V F 1 0 2 5 9 4 6 4 6 0 0 : 0 0 : 0 0 . 0 < / B o o k M a r k E n t r y N a m e > < B o o k M a r k E x i t N a m e > C H a r t s   F i v e _ V F 1 0 2 5 9 4 6 4 6 0 0 : 0 0 : 0 0 . 1 < / B o o k M a r k E x i t N a m e > < B o o k M a r k E n t r y P o s i t i o n > 0 < / B o o k M a r k E n t r y P o s i t i o n > < B o o k M a r k E x i t P o s i t i o n > 1 6 7 < / B o o k M a r k E x i t P o s i t i o n > < I s E x i t P o s i t i o n D e r i v e d > t r u e 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 6 6 0 0 a 5 2 0 - 5 2 4 e - 4 4 0 4 - 8 3 9 7 - b b 5 d 2 9 4 a 2 7 0 b < / I n t e r n a l I d > < N a m e > C H a r t s   F i v e _ V F 1 0 2 5 9 4 6 4 6 W e n n i c h 0 0 : 0 0 : 0 0 . 1 - 0 0 : 0 0 : 0 5 . 0 < / N a m e > < T e x t >   W e n n   i c h   e i n   D i a g r a m m   e r s t e l l e ,   w e i s t   d i e s e s   e i n e   S t a n d a r d f a r b e   u n d   e i n   S t a n d a r d f o r m a t   a u f . < / T e x t > < B o o k M a r k E n t r y N a m e > C H a r t s   F i v e _ V F 1 0 2 5 9 4 6 4 6 0 0 : 0 0 : 0 0 . 1 < / B o o k M a r k E n t r y N a m e > < B o o k M a r k E x i t N a m e > C H a r t s   F i v e _ V F 1 0 2 5 9 4 6 4 6 0 0 : 0 0 : 0 5 . 0 < / B o o k M a r k E x i t N a m e > < B o o k M a r k E n t r y P o s i t i o n > 1 6 7 < / B o o k M a r k E n t r y P o s i t i o n > < B o o k M a r k E x i t P o s i t i o n > 5 0 0 0 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 a b 4 b d b 0 1 - b c 4 4 - 4 3 9 8 - 9 7 a 0 - 2 f d 9 6 b a 4 e 1 0 2 < / I n t e r n a l I d > < N a m e > C H a r t s   F i v e _ V F 1 0 2 5 9 4 6 4 6 D i e s e F a r b e 0 0 : 0 0 : 0 5 . 1 - 0 0 : 0 0 : 0 9 . 4 < / N a m e > < T e x t >   D i e s e   F a r b e   u n d   d i e s e s   F o r m a t   k a n n   i c h   j e d o c h   i n n e r h a l b   w e n i g e r   S e k u n d e n   � n d e r n . < / T e x t > < B o o k M a r k E n t r y N a m e > C H a r t s   F i v e _ V F 1 0 2 5 9 4 6 4 6 0 0 : 0 0 : 0 5 . 1 < / B o o k M a r k E n t r y N a m e > < B o o k M a r k E x i t N a m e > C H a r t s   F i v e _ V F 1 0 2 5 9 4 6 4 6 0 0 : 0 0 : 0 9 . 4 < / B o o k M a r k E x i t N a m e > < B o o k M a r k E n t r y P o s i t i o n > 5 1 0 0 < / B o o k M a r k E n t r y P o s i t i o n > < B o o k M a r k E x i t P o s i t i o n > 9 4 3 3 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 f a 4 2 b 9 3 3 - 6 0 6 8 - 4 b 5 e - a 0 a a - a 4 f 5 e 3 f b d 9 f 7 < / I n t e r n a l I d > < N a m e > C H a r t s   F i v e _ V F 1 0 2 5 9 4 6 4 6 H i e r a u f 0 0 : 0 0 : 0 9 . 5 - 0 0 : 0 0 : 1 4 . 8 < / N a m e > < T e x t >   H i e r   a u f   d e r   R e g i s t e r k a r t e   ' E n t w u r f '   i n   d e r   G r u p p e   ' D i a g r a m m f o r m a t v o r l a g e n '   h i n t e r   d e r   S c h a l t f l � c h e   ' W e i t e r e ' < / T e x t > < B o o k M a r k E n t r y N a m e > C H a r t s   F i v e _ V F 1 0 2 5 9 4 6 4 6 0 0 : 0 0 : 0 9 . 5 < / B o o k M a r k E n t r y N a m e > < B o o k M a r k E x i t N a m e > C H a r t s   F i v e _ V F 1 0 2 5 9 4 6 4 6 0 0 : 0 0 : 1 4 . 8 < / B o o k M a r k E x i t N a m e > < B o o k M a r k E n t r y P o s i t i o n > 9 5 3 3 < / B o o k M a r k E n t r y P o s i t i o n > < B o o k M a r k E x i t P o s i t i o n > 1 4 8 3 3 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 d 5 0 a 0 5 8 d - 5 c a 6 - 4 6 0 5 - b 8 6 0 - 2 7 c d f 8 d d 0 6 4 6 < / I n t e r n a l I d > < N a m e > C H a r t s   F i v e _ V F 1 0 2 5 9 4 6 4 6 b e f i n d e n s i c h 0 0 : 0 0 : 1 4 . 9 - 0 0 : 0 0 : 1 8 . 5 < / N a m e > < T e x t >   b e f i n d e n   s i c h   a l l   d i e   v e r s c h i e d e n e n   F o r m a t e ,   d i e   f � r   d i e s e s   D i a g r a m m   v e r f � g b a r   s i n d . < / T e x t > < B o o k M a r k E n t r y N a m e > C H a r t s   F i v e _ V F 1 0 2 5 9 4 6 4 6 0 0 : 0 0 : 1 4 . 9 < / B o o k M a r k E n t r y N a m e > < B o o k M a r k E x i t N a m e > C H a r t s   F i v e _ V F 1 0 2 5 9 4 6 4 6 0 0 : 0 0 : 1 8 . 5 < / B o o k M a r k E x i t N a m e > < B o o k M a r k E n t r y P o s i t i o n > 1 4 9 3 3 < / B o o k M a r k E n t r y P o s i t i o n > < B o o k M a r k E x i t P o s i t i o n > 1 8 5 0 0 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 3 d 5 5 2 c f 8 - d b 9 0 - 4 7 f 2 - 8 9 5 0 - a 0 4 3 7 1 4 0 3 3 c 7 < / I n t e r n a l I d > < N a m e > C H a r t s   F i v e _ V F 1 0 2 5 9 4 6 4 6 I c h k � n n t e 0 0 : 0 0 : 1 8 . 6 - 0 0 : 0 0 : 2 1 . 7 < / N a m e > < T e x t >   I c h   k � n n t e   n u n   d i e   F a r b e   i n   e i n e   d i e s e r   F a r b e n   � n d e r n , < / T e x t > < B o o k M a r k E n t r y N a m e > C H a r t s   F i v e _ V F 1 0 2 5 9 4 6 4 6 0 0 : 0 0 : 1 8 . 6 < / B o o k M a r k E n t r y N a m e > < B o o k M a r k E x i t N a m e > C H a r t s   F i v e _ V F 1 0 2 5 9 4 6 4 6 0 0 : 0 0 : 2 1 . 7 < / B o o k M a r k E x i t N a m e > < B o o k M a r k E n t r y P o s i t i o n > 1 8 6 0 0 < / B o o k M a r k E n t r y P o s i t i o n > < B o o k M a r k E x i t P o s i t i o n > 2 1 7 0 0 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 9 a 7 a b 6 c 3 - 9 a f 3 - 4 a c e - a 7 c d - b 7 6 7 f 8 6 4 f 4 1 1 < / I n t e r n a l I d > < N a m e > C H a r t s   F i v e _ V F 1 0 2 5 9 4 6 4 6 a b e r d i e 0 0 : 0 0 : 2 1 . 8 - 0 0 : 0 0 : 2 6 . 6 < / N a m e > < T e x t >   a b e r   d i e   F a r b e   m � c h t e   i c h   g a r   n i c h t   � n d e r n ,   s o n d e r n   d i e s e s   a b g e s c h r � g t e   A u s s e h e n   a u f   d a s   D i a g r a m m   a n w e n d e n . < / T e x t > < B o o k M a r k E n t r y N a m e > C H a r t s   F i v e _ V F 1 0 2 5 9 4 6 4 6 0 0 : 0 0 : 2 1 . 8 < / B o o k M a r k E n t r y N a m e > < B o o k M a r k E x i t N a m e > C H a r t s   F i v e _ V F 1 0 2 5 9 4 6 4 6 0 0 : 0 0 : 2 6 . 6 < / B o o k M a r k E x i t N a m e > < B o o k M a r k E n t r y P o s i t i o n > 2 1 8 0 0 < / B o o k M a r k E n t r y P o s i t i o n > < B o o k M a r k E x i t P o s i t i o n > 2 6 6 3 3 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 e 3 d 2 8 9 f e - 2 8 1 0 - 4 5 d d - 8 c 0 9 - 6 8 6 9 8 d 6 8 c 1 9 d < / I n t e r n a l I d > < N a m e > C H a r t s   F i v e _ V F 1 0 2 5 9 4 6 4 6 A l s o k l i c k e 0 0 : 0 0 : 2 6 . 7 - 0 0 : 0 0 : 3 1 . 2 < / N a m e > < T e x t >   A l s o   k l i c k e   i c h   d a r a u f ,   u n d   n u n   w e i s e n   d i e   D i a g r a m m s � u l e n   d i e s e s   n e u e   A u s s e h e n   a u f . < / T e x t > < B o o k M a r k E n t r y N a m e > C H a r t s   F i v e _ V F 1 0 2 5 9 4 6 4 6 0 0 : 0 0 : 2 6 . 7 < / B o o k M a r k E n t r y N a m e > < B o o k M a r k E x i t N a m e > C H a r t s   F i v e _ V F 1 0 2 5 9 4 6 4 6 0 0 : 0 0 : 3 1 . 2 < / B o o k M a r k E x i t N a m e > < B o o k M a r k E n t r y P o s i t i o n > 2 6 7 3 3 < / B o o k M a r k E n t r y P o s i t i o n > < B o o k M a r k E x i t P o s i t i o n > 3 1 2 0 0 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 9 b 7 d a 9 c a - 4 8 2 f - 4 e 9 b - a 5 3 d - d 5 1 3 3 4 1 0 4 c 6 1 < / I n t e r n a l I d > < N a m e > C H a r t s   F i v e _ V F 1 0 2 5 9 4 6 4 6 W e n n d e r 0 0 : 0 0 : 3 1 . 3 - 0 0 : 0 0 : 3 9 . 3 < / N a m e > < T e x t >   W e n n   d e r   D i a g r a m m -   o d e r   d i e   A c h s e n t i t e l   s i c h   b e s s e r   a b h e b e n   s o l l e n ,   d a n n   k a n n   i c h   a u c h   d a s   g a n z   e i n f a c h   b e w e r k s t e l l i g e n . < / T e x t > < B o o k M a r k E n t r y N a m e > C H a r t s   F i v e _ V F 1 0 2 5 9 4 6 4 6 0 0 : 0 0 : 3 1 . 3 < / B o o k M a r k E n t r y N a m e > < B o o k M a r k E x i t N a m e > C H a r t s   F i v e _ V F 1 0 2 5 9 4 6 4 6 0 0 : 0 0 : 3 9 . 3 < / B o o k M a r k E x i t N a m e > < B o o k M a r k E n t r y P o s i t i o n > 3 1 3 0 0 < / B o o k M a r k E n t r y P o s i t i o n > < B o o k M a r k E x i t P o s i t i o n > 3 9 3 0 0 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 4 6 3 6 3 6 0 d - 7 9 8 2 - 4 2 3 b - 9 d c 9 - d 2 4 e 7 e 2 c e 5 5 4 < / I n t e r n a l I d > < N a m e > C H a r t s   F i v e _ V F 1 0 2 5 9 4 6 4 6 I c h k l i c k e 0 0 : 0 0 : 3 9 . 4 - 0 0 : 0 0 : 4 3 . 7 < / N a m e > < T e x t >   I c h   k l i c k e   a u f   d i e   R e g i s t e r k a r t e   ' F o r m a t ' ,   u n d   d a n n   m a r k i e r e   i c h   d e n   T i t e l t e x t . < / T e x t > < B o o k M a r k E n t r y N a m e > C H a r t s   F i v e _ V F 1 0 2 5 9 4 6 4 6 0 0 : 0 0 : 3 9 . 4 < / B o o k M a r k E n t r y N a m e > < B o o k M a r k E x i t N a m e > C H a r t s   F i v e _ V F 1 0 2 5 9 4 6 4 6 0 0 : 0 0 : 4 3 . 7 < / B o o k M a r k E x i t N a m e > < B o o k M a r k E n t r y P o s i t i o n > 3 9 4 0 0 < / B o o k M a r k E n t r y P o s i t i o n > < B o o k M a r k E x i t P o s i t i o n > 4 3 7 0 0 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 2 4 8 2 3 8 7 d - 1 d 3 c - 4 c 7 4 - a b 4 a - 0 a 4 4 d 4 3 7 a 8 6 4 < / I n t e r n a l I d > < N a m e > C H a r t s   F i v e _ V F 1 0 2 5 9 4 6 4 6 W e n n i c h 0 0 : 0 0 : 4 3 . 8 - 0 0 : 0 0 : 4 8 . 0 < / N a m e > < T e x t >   W e n n   i c h   d a n n   h i e r   i n   d e r   G r u p p e   ' W o r d A r t - F o r m a t e '   i n < / T e x t > < B o o k M a r k E n t r y N a m e > C H a r t s   F i v e _ V F 1 0 2 5 9 4 6 4 6 0 0 : 0 0 : 4 3 . 8 < / B o o k M a r k E n t r y N a m e > < B o o k M a r k E x i t N a m e > C H a r t s   F i v e _ V F 1 0 2 5 9 4 6 4 6 0 0 : 0 0 : 4 8 . 0 < / B o o k M a r k E x i t N a m e > < B o o k M a r k E n t r y P o s i t i o n > 4 3 8 0 0 < / B o o k M a r k E n t r y P o s i t i o n > < B o o k M a r k E x i t P o s i t i o n > 4 8 0 6 7 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 c 7 3 a 3 2 f 6 - b a 1 f - 4 b 3 a - a 8 3 0 - 5 5 9 8 a d 0 0 3 4 4 4 < / I n t e r n a l I d > < N a m e > C H a r t s   F i v e _ V F 1 0 2 5 9 4 6 4 6 ' T e x t f � l l u n g ' . . . 0 0 : 0 0 : 4 8 . 1 - 0 0 : 0 0 : 5 1 . 3 < / N a m e > < T e x t >   ' T e x t f � l l u n g '   . . .   m i t   d e m   M a u s z e i g e r   a u f   d i e   v e r s c h i e d e n e n   F a r b e n   z e i g e , < / T e x t > < B o o k M a r k E n t r y N a m e > C H a r t s   F i v e _ V F 1 0 2 5 9 4 6 4 6 0 0 : 0 0 : 4 8 . 1 < / B o o k M a r k E n t r y N a m e > < B o o k M a r k E x i t N a m e > C H a r t s   F i v e _ V F 1 0 2 5 9 4 6 4 6 0 0 : 0 0 : 5 1 . 3 < / B o o k M a r k E x i t N a m e > < B o o k M a r k E n t r y P o s i t i o n > 4 8 1 6 7 < / B o o k M a r k E n t r y P o s i t i o n > < B o o k M a r k E x i t P o s i t i o n > 5 1 3 6 7 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 4 a 8 0 4 9 0 4 - d 1 1 4 - 4 9 8 f - b 9 3 5 - 8 5 8 3 5 7 b a 1 2 0 c < / I n t e r n a l I d > < N a m e > C H a r t s   F i v e _ V F 1 0 2 5 9 4 6 4 6 w i r d d i e 0 0 : 0 0 : 5 1 . 4 - 0 0 : 0 0 : 5 7 . 1 < / N a m e > < T e x t >   w i r d   d i e   � n d e r u n g   i m   D i a g r a m m   w i e d e r g e g e b e n .   I c h   e n t s c h e i d e   m i c h   e i n m a l   f � r   d i e s e   F a r b e . < / T e x t > < B o o k M a r k E n t r y N a m e > C H a r t s   F i v e _ V F 1 0 2 5 9 4 6 4 6 0 0 : 0 0 : 5 1 . 4 < / B o o k M a r k E n t r y N a m e > < B o o k M a r k E x i t N a m e > C H a r t s   F i v e _ V F 1 0 2 5 9 4 6 4 6 0 0 : 0 0 : 5 7 . 1 < / B o o k M a r k E x i t N a m e > < B o o k M a r k E n t r y P o s i t i o n > 5 1 4 6 7 < / B o o k M a r k E n t r y P o s i t i o n > < B o o k M a r k E x i t P o s i t i o n > 5 7 1 6 7 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 9 a 4 8 8 2 8 e - 8 0 9 1 - 4 1 e 4 - 9 8 4 3 - 7 0 a a 6 7 5 9 8 6 b c < / I n t e r n a l I d > < N a m e > C H a r t s   F i v e _ V F 1 0 2 5 9 4 6 4 6 E b e n s o v e r f a h r e 0 0 : 0 0 : 5 7 . 2 - 0 0 : 0 1 : 0 3 . 8 < / N a m e > < T e x t >   E b e n s o   v e r f a h r e   i c h   m i t   d e n   A c h s e n t i t e l n :   I c h   m a r k i e r e   s i e   . . . ,   k l i c k e   a u f   ' T e x t f � l l u n g '   u n d   � n d e r e   d i e   F a r b e . < / T e x t > < B o o k M a r k E n t r y N a m e > C H a r t s   F i v e _ V F 1 0 2 5 9 4 6 4 6 0 0 : 0 0 : 5 7 . 2 < / B o o k M a r k E n t r y N a m e > < B o o k M a r k E x i t N a m e > C H a r t s   F i v e _ V F 1 0 2 5 9 4 6 4 6 0 0 : 0 1 : 0 3 . 8 < / B o o k M a r k E x i t N a m e > < B o o k M a r k E n t r y P o s i t i o n > 5 7 2 6 7 < / B o o k M a r k E n t r y P o s i t i o n > < B o o k M a r k E x i t P o s i t i o n > 6 3 8 0 0 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 8 3 3 8 3 2 c 0 - 9 d 4 4 - 4 f 6 9 - b 4 9 3 - 6 8 0 d d 1 9 0 8 7 e 0 < / I n t e r n a l I d > < N a m e > C H a r t s   F i v e _ V F 1 0 2 5 9 4 6 4 6 I c h m a r k i e r e 0 0 : 0 1 : 0 3 . 9 - 0 0 : 0 1 : 1 3 . 8 < / N a m e > < T e x t >   I c h   m a r k i e r e   d e n   T e x t ,   k l i c k e   a u f   ' T e x t f � l l u n g '   . . .   u n d   � n d e r e   d i e   F a r b e . < / T e x t > < B o o k M a r k E n t r y N a m e > C H a r t s   F i v e _ V F 1 0 2 5 9 4 6 4 6 0 0 : 0 1 : 0 3 . 9 < / B o o k M a r k E n t r y N a m e > < B o o k M a r k E x i t N a m e > C H a r t s   F i v e _ V F 1 0 2 5 9 4 6 4 6 0 0 : 0 1 : 1 3 . 8 < / B o o k M a r k E x i t N a m e > < B o o k M a r k E n t r y P o s i t i o n > 6 3 9 0 0 < / B o o k M a r k E n t r y P o s i t i o n > < B o o k M a r k E x i t P o s i t i o n > 7 3 8 3 3 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 a 1 3 3 b b c 4 - 6 5 f d - 4 4 d e - 9 3 b 2 - 7 d a 6 e 7 0 c 2 d e a < / I n t e r n a l I d > < N a m e > C H a r t s   F i v e _ V F 1 0 2 5 9 4 6 4 6 I c h k a n n 0 0 : 0 1 : 1 3 . 9 - 0 0 : 0 1 : 1 7 . 0 < / N a m e > < T e x t >   I c h   k a n n   a u c h   d a s   F o r m a t   d e r   e i n z e l n e n   S � u l e n   � n d e r n . < / T e x t > < B o o k M a r k E n t r y N a m e > C H a r t s   F i v e _ V F 1 0 2 5 9 4 6 4 6 0 0 : 0 1 : 1 3 . 9 < / B o o k M a r k E n t r y N a m e > < B o o k M a r k E x i t N a m e > C H a r t s   F i v e _ V F 1 0 2 5 9 4 6 4 6 0 0 : 0 1 : 1 7 . 0 < / B o o k M a r k E x i t N a m e > < B o o k M a r k E n t r y P o s i t i o n > 7 3 9 3 3 < / B o o k M a r k E n t r y P o s i t i o n > < B o o k M a r k E x i t P o s i t i o n > 7 7 0 0 0 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 e 6 1 1 0 a 0 9 - 1 d d 2 - 4 d 3 e - 9 8 5 3 - 1 e 7 8 f a 8 2 4 9 1 5 < / I n t e r n a l I d > < N a m e > C H a r t s   F i v e _ V F 1 0 2 5 9 4 6 4 6 B e i s p i e l s w e i s e k a n n 0 0 : 0 1 : 1 7 . 1 - 0 0 : 0 1 : 2 0 . 1 < / N a m e > < T e x t >   B e i s p i e l s w e i s e   k a n n   i c h   d e n   S � u l e n   j e w e i l s   e i n e n   S c h a t t e n   h i n z u f � g e n . < / T e x t > < B o o k M a r k E n t r y N a m e > C H a r t s   F i v e _ V F 1 0 2 5 9 4 6 4 6 0 0 : 0 1 : 1 7 . 1 < / B o o k M a r k E n t r y N a m e > < B o o k M a r k E x i t N a m e > C H a r t s   F i v e _ V F 1 0 2 5 9 4 6 4 6 0 0 : 0 1 : 2 0 . 1 < / B o o k M a r k E x i t N a m e > < B o o k M a r k E n t r y P o s i t i o n > 7 7 1 0 0 < / B o o k M a r k E n t r y P o s i t i o n > < B o o k M a r k E x i t P o s i t i o n > 8 0 1 6 7 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 c 6 f 5 2 b 6 e - 9 a d 9 - 4 1 e 2 - a 3 4 f - c 3 5 8 9 1 3 5 3 c 1 c < / I n t e r n a l I d > < N a m e > C H a r t s   F i v e _ V F 1 0 2 5 9 4 6 4 6 I c h k l i c k e 0 0 : 0 1 : 2 0 . 2 - 0 0 : 0 1 : 2 4 . 5 < / N a m e > < T e x t >   I c h   k l i c k e   a u f   ' H a n s e n ' ,   w o r a u f h i n   d i e s e   k l e i n e n   r u n d e n   P u n k t e   a n g e z e i g t   w e r d e n . < / T e x t > < B o o k M a r k E n t r y N a m e > C H a r t s   F i v e _ V F 1 0 2 5 9 4 6 4 6 0 0 : 0 1 : 2 0 . 2 < / B o o k M a r k E n t r y N a m e > < B o o k M a r k E x i t N a m e > C H a r t s   F i v e _ V F 1 0 2 5 9 4 6 4 6 0 0 : 0 1 : 2 4 . 5 < / B o o k M a r k E x i t N a m e > < B o o k M a r k E n t r y P o s i t i o n > 8 0 2 6 7 < / B o o k M a r k E n t r y P o s i t i o n > < B o o k M a r k E x i t P o s i t i o n > 8 4 5 3 3 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 4 f 5 0 2 7 3 c - 0 2 c a - 4 9 4 a - a c 5 3 - 5 0 9 6 6 6 f 4 a a f b < / I n t e r n a l I d > < N a m e > C H a r t s   F i v e _ V F 1 0 2 5 9 4 6 4 6 S i e b e f i n d e n 0 0 : 0 1 : 2 4 . 6 - 0 0 : 0 1 : 2 7 . 6 < / N a m e > < T e x t >   S i e   b e f i n d e n   s i c h   a u f   j e d e r   S � u l e   i n   d e r   R e i h e   ' H a n s e n ' . < / T e x t > < B o o k M a r k E n t r y N a m e > C H a r t s   F i v e _ V F 1 0 2 5 9 4 6 4 6 0 0 : 0 1 : 2 4 . 6 < / B o o k M a r k E n t r y N a m e > < B o o k M a r k E x i t N a m e > C H a r t s   F i v e _ V F 1 0 2 5 9 4 6 4 6 0 0 : 0 1 : 2 7 . 6 < / B o o k M a r k E x i t N a m e > < B o o k M a r k E n t r y P o s i t i o n > 8 4 6 3 3 < / B o o k M a r k E n t r y P o s i t i o n > < B o o k M a r k E x i t P o s i t i o n > 8 7 6 3 3 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 6 3 5 2 4 d 2 4 - e d 3 a - 4 5 d 4 - 8 2 c 5 - 1 b 2 d 0 8 b d 0 f 1 b < / I n t e r n a l I d > < N a m e > C H a r t s   F i v e _ V F 1 0 2 5 9 4 6 4 6 N u n k l i c k e 0 0 : 0 1 : 2 7 . 7 - 0 0 : 0 1 : 3 4 . 2 < / N a m e > < T e x t >   N u n   k l i c k e   i c h   a u f   d e r   R e g i s t e r k a r t e   ' F o r m a t '   i n   d e r   G r u p p e   ' F o r m e n a r t e n '   a u f   ' F o r m e f f e k t e ' . < / T e x t > < B o o k M a r k E n t r y N a m e > C H a r t s   F i v e _ V F 1 0 2 5 9 4 6 4 6 0 0 : 0 1 : 2 7 . 7 < / B o o k M a r k E n t r y N a m e > < B o o k M a r k E x i t N a m e > C H a r t s   F i v e _ V F 1 0 2 5 9 4 6 4 6 0 0 : 0 1 : 3 4 . 2 < / B o o k M a r k E x i t N a m e > < B o o k M a r k E n t r y P o s i t i o n > 8 7 7 3 3 < / B o o k M a r k E n t r y P o s i t i o n > < B o o k M a r k E x i t P o s i t i o n > 9 4 2 3 3 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 0 b e e c 2 3 0 - 2 9 8 c - 4 1 7 8 - 8 4 6 f - 5 b 1 f 4 9 e 7 6 4 5 3 < / I n t e r n a l I d > < N a m e > C H a r t s   F i v e _ V F 1 0 2 5 9 4 6 4 6 D a n n k l i c k e 0 0 : 0 1 : 3 4 . 3 - 0 0 : 0 1 : 4 1 . 1 < / N a m e > < T e x t >   D a n n   k l i c k e   i c h   a u f   ' S c h a t t e n '   u n d   w � h l e   d i e s e n   S c h a t t e n   h i e r   a u s :   ' O f f s e t   d i a g o n a l   o b e n   r e c h t s ' . < / T e x t > < B o o k M a r k E n t r y N a m e > C H a r t s   F i v e _ V F 1 0 2 5 9 4 6 4 6 0 0 : 0 1 : 3 4 . 3 < / B o o k M a r k E n t r y N a m e > < B o o k M a r k E x i t N a m e > C H a r t s   F i v e _ V F 1 0 2 5 9 4 6 4 6 0 0 : 0 1 : 4 1 . 1 < / B o o k M a r k E x i t N a m e > < B o o k M a r k E n t r y P o s i t i o n > 9 4 3 3 3 < / B o o k M a r k E n t r y P o s i t i o n > < B o o k M a r k E x i t P o s i t i o n > 1 0 1 1 0 0 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 a c 1 5 c 0 0 a - 5 6 0 9 - 4 4 5 9 - 9 9 e 9 - b 3 6 c 5 3 f d 4 1 a b < / I n t e r n a l I d > < N a m e > C H a r t s   F i v e _ V F 1 0 2 5 9 4 6 4 6 A n s c h l i e � e n d k l i c k e 0 0 : 0 1 : 4 1 . 2 - 0 0 : 0 1 : 4 4 . 4 < / N a m e > < T e x t >   A n s c h l i e � e n d   k l i c k e   i c h   a u f   ' A l e x a n d e r '   u n d   f � h r e   d i e s e l b e n < / T e x t > < B o o k M a r k E n t r y N a m e > C H a r t s   F i v e _ V F 1 0 2 5 9 4 6 4 6 0 0 : 0 1 : 4 1 . 2 < / B o o k M a r k E n t r y N a m e > < B o o k M a r k E x i t N a m e > C H a r t s   F i v e _ V F 1 0 2 5 9 4 6 4 6 0 0 : 0 1 : 4 4 . 4 < / B o o k M a r k E x i t N a m e > < B o o k M a r k E n t r y P o s i t i o n > 1 0 1 2 0 0 < / B o o k M a r k E n t r y P o s i t i o n > < B o o k M a r k E x i t P o s i t i o n > 1 0 4 4 3 3 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 9 c d 4 a 0 2 0 - 1 4 3 3 - 4 d d 0 - 8 a 7 d - 1 d 5 8 c 8 2 4 1 0 3 2 < / I n t e r n a l I d > < N a m e > C H a r t s   F i v e _ V F 1 0 2 5 9 4 6 4 6 S c h r i t t e a u s : 0 0 : 0 1 : 4 4 . 5 - 0 0 : 0 1 : 4 9 . 7 < / N a m e > < T e x t >   S c h r i t t e   a u s :   ' S c h a t t e n '   . . .   u n d   d a n n   ' O f f s e t   d i a g o n a l   o b e n   r e c h t s ' . < / T e x t > < B o o k M a r k E n t r y N a m e > C H a r t s   F i v e _ V F 1 0 2 5 9 4 6 4 6 0 0 : 0 1 : 4 4 . 5 < / B o o k M a r k E n t r y N a m e > < B o o k M a r k E x i t N a m e > C H a r t s   F i v e _ V F 1 0 2 5 9 4 6 4 6 0 0 : 0 1 : 4 9 . 7 < / B o o k M a r k E x i t N a m e > < B o o k M a r k E n t r y P o s i t i o n > 1 0 4 5 3 3 < / B o o k M a r k E n t r y P o s i t i o n > < B o o k M a r k E x i t P o s i t i o n > 1 0 9 7 0 0 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 7 4 0 b d b c 0 - a 2 3 9 - 4 8 0 7 - 9 9 e 7 - 0 0 e 1 0 5 d 1 f c 2 c < / I n t e r n a l I d > < N a m e > C H a r t s   F i v e _ V F 1 0 2 5 9 4 6 4 6 U n d z u l e t z t 0 0 : 0 1 : 4 9 . 8 - 0 0 : 0 1 : 5 8 . 2 < / N a m e > < T e x t >   U n d   z u l e t z t   k l i c k e   i c h   a u f   ' P a r k e r ' ,   a u f   ' F o r m e n e f f e k t e ' ,   ' S c h a t t e n '   u n d   d a n n   a u f   ' O f f s e t   d i a g o n a l   o b e n   r e c h t s ' . < / T e x t > < B o o k M a r k E n t r y N a m e > C H a r t s   F i v e _ V F 1 0 2 5 9 4 6 4 6 0 0 : 0 1 : 4 9 . 8 < / B o o k M a r k E n t r y N a m e > < B o o k M a r k E x i t N a m e > C H a r t s   F i v e _ V F 1 0 2 5 9 4 6 4 6 0 0 : 0 1 : 5 8 . 2 < / B o o k M a r k E x i t N a m e > < B o o k M a r k E n t r y P o s i t i o n > 1 0 9 8 0 0 < / B o o k M a r k E n t r y P o s i t i o n > < B o o k M a r k E x i t P o s i t i o n > 1 1 8 2 3 3 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 2 7 b 6 e e 1 2 - 0 9 4 d - 4 f 0 8 - 8 d 3 5 - b 3 f e 6 0 7 a 6 7 2 c < / I n t e r n a l I d > < N a m e > C H a r t s   F i v e _ V F 1 0 2 5 9 4 6 4 6 N u n w e i s e n 0 0 : 0 1 : 5 8 . 3 - 0 0 : 0 2 : 0 4 . 5 < / N a m e > < T e x t >   N u n   w e i s e n   a l l e   S � u l e n   e i n e n   S c h a t t e n   a u f . < / T e x t > < B o o k M a r k E n t r y N a m e > C H a r t s   F i v e _ V F 1 0 2 5 9 4 6 4 6 0 0 : 0 1 : 5 8 . 3 < / B o o k M a r k E n t r y N a m e > < B o o k M a r k E x i t N a m e > C H a r t s   F i v e _ V F 1 0 2 5 9 4 6 4 6 0 0 : 0 2 : 0 4 . 5 < / B o o k M a r k E x i t N a m e > < B o o k M a r k E n t r y P o s i t i o n > 1 1 8 3 3 3 < / B o o k M a r k E n t r y P o s i t i o n > < B o o k M a r k E x i t P o s i t i o n > 1 2 4 5 0 0 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4.xml>��< ? x m l   v e r s i o n = " 1 . 0 "   e n c o d i n g = " u t f - 1 6 " ? > < C a p t i o n I t e m s L i s t   x m l n s : x s i = " h t t p : / / w w w . w 3 . o r g / 2 0 0 1 / X M L S c h e m a - i n s t a n c e "   x m l n s : x s d = " h t t p : / / w w w . w 3 . o r g / 2 0 0 1 / X M L S c h e m a " > < I d > 2 5 7 5 9 0 1 8 - 8 5 2 8 - 4 6 0 d - 8 7 7 2 - 7 4 2 f e e 0 5 e a f a < / I d > < C a p t i o n I t e m s > < C a p t i o n I t e m > < I n t e r n a l I d > a f 6 a 1 3 a c - 4 5 2 0 - 4 c b 3 - 8 7 5 5 - d 2 5 6 1 5 6 7 4 b f 9 < / I n t e r n a l I d > < N a m e > C h a r t s _ O n e _ V F 1 0 2 5 9 4 6 1 4 0 0 : 0 0 : 0 0 . 0 - 0 0 : 0 0 : 0 0 . 9 < / N a m e > < T e x t >   < / T e x t > < B o o k M a r k E n t r y N a m e > C h a r t s _ O n e _ V F 1 0 2 5 9 4 6 1 4 0 0 : 0 0 : 0 0 . 0 < / B o o k M a r k E n t r y N a m e > < B o o k M a r k E x i t N a m e > C h a r t s _ O n e _ V F 1 0 2 5 9 4 6 1 4 0 0 : 0 0 : 0 0 . 9 < / B o o k M a r k E x i t N a m e > < B o o k M a r k E n t r y P o s i t i o n > 0 < / B o o k M a r k E n t r y P o s i t i o n > < B o o k M a r k E x i t P o s i t i o n > 9 3 3 < / B o o k M a r k E x i t P o s i t i o n > < I s E x i t P o s i t i o n D e r i v e d > t r u e 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 2 f 6 9 4 a 8 2 - f 5 5 3 - 4 3 c a - b 1 5 a - 3 7 d 9 b 9 6 b d 1 e 8 < / I n t e r n a l I d > < N a m e > C h a r t s _ O n e _ V F 1 0 2 5 9 4 6 1 4 D i e s e T a b e l l e 0 0 : 0 0 : 0 0 . 9 - 0 0 : 0 0 : 0 4 . 3 < / N a m e > < T e x t >   D i e s e   T a b e l l e   e n t h � l t   A n g a b e n   z u r   A n z a h l   d e r   K i s t e n   T e e ,   d i e < / T e x t > < B o o k M a r k E n t r y N a m e > C h a r t s _ O n e _ V F 1 0 2 5 9 4 6 1 4 0 0 : 0 0 : 0 0 . 9 < / B o o k M a r k E n t r y N a m e > < B o o k M a r k E x i t N a m e > C h a r t s _ O n e _ V F 1 0 2 5 9 4 6 1 4 0 0 : 0 0 : 0 4 . 3 < / B o o k M a r k E x i t N a m e > < B o o k M a r k E n t r y P o s i t i o n > 9 3 3 < / B o o k M a r k E n t r y P o s i t i o n > < B o o k M a r k E x i t P o s i t i o n > 4 3 0 0 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 4 9 0 b 2 a 5 f - d 3 f 4 - 4 f 0 9 - a 9 f 7 - 5 a c 0 f 7 6 4 f 3 b 2 < / I n t e r n a l I d > < N a m e > C h a r t s _ O n e _ V F 1 0 2 5 9 4 6 1 4 j e w e i l s v o n 0 0 : 0 0 : 0 4 . 4 - 0 0 : 0 0 : 0 7 . 8 < / N a m e > < T e x t >   j e w e i l s   v o n   d e n   V e r k � u f e r n   i n   d e n   d r e i   g e n a n n t e n   M o n a t e n   v e r k a u f t   w u r d e . < / T e x t > < B o o k M a r k E n t r y N a m e > C h a r t s _ O n e _ V F 1 0 2 5 9 4 6 1 4 0 0 : 0 0 : 0 4 . 4 < / B o o k M a r k E n t r y N a m e > < B o o k M a r k E x i t N a m e > C h a r t s _ O n e _ V F 1 0 2 5 9 4 6 1 4 0 0 : 0 0 : 0 7 . 8 < / B o o k M a r k E x i t N a m e > < B o o k M a r k E n t r y P o s i t i o n > 4 4 0 0 < / B o o k M a r k E n t r y P o s i t i o n > < B o o k M a r k E x i t P o s i t i o n > 7 8 3 3 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 5 f 9 3 8 e c 5 - 7 6 e 6 - 4 3 d 2 - 9 6 8 6 - 7 7 8 d 0 5 f 5 f c 6 b < / I n t e r n a l I d > < N a m e > C h a r t s _ O n e _ V F 1 0 2 5 9 4 6 1 4 W e n n i c h 0 0 : 0 0 : 0 7 . 9 - 0 0 : 0 0 : 1 1 . 1 < / N a m e > < T e x t >   W e n n   i c h   d i e s e   D a t e n   i n   e i n   D i a g r a m m   u m w a n d e l n   m � c h t e , < / T e x t > < B o o k M a r k E n t r y N a m e > C h a r t s _ O n e _ V F 1 0 2 5 9 4 6 1 4 0 0 : 0 0 : 0 7 . 9 < / B o o k M a r k E n t r y N a m e > < B o o k M a r k E x i t N a m e > C h a r t s _ O n e _ V F 1 0 2 5 9 4 6 1 4 0 0 : 0 0 : 1 1 . 1 < / B o o k M a r k E x i t N a m e > < B o o k M a r k E n t r y P o s i t i o n > 7 9 3 3 < / B o o k M a r k E n t r y P o s i t i o n > < B o o k M a r k E x i t P o s i t i o n > 1 1 1 0 0 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 f 6 c d 8 2 8 5 - 0 7 9 f - 4 6 e b - b 2 7 c - 8 1 c 3 4 8 b c 4 3 5 8 < / I n t e r n a l I d > < N a m e > C h a r t s _ O n e _ V F 1 0 2 5 9 4 6 1 4 m a r k i e r e i c h 0 0 : 0 0 : 1 1 . 2 - 0 0 : 0 0 : 1 6 . 4 < / N a m e > < T e x t >   m a r k i e r e   i c h   z u n � c h s t   d i e   D a t e n .   I c h   k l i c k e   i n   Z e l l e � A 2   u n d   z i e h e   b i s   Z e l l e � D 5 . < / T e x t > < B o o k M a r k E n t r y N a m e > C h a r t s _ O n e _ V F 1 0 2 5 9 4 6 1 4 0 0 : 0 0 : 1 1 . 2 < / B o o k M a r k E n t r y N a m e > < B o o k M a r k E x i t N a m e > C h a r t s _ O n e _ V F 1 0 2 5 9 4 6 1 4 0 0 : 0 0 : 1 6 . 4 < / B o o k M a r k E x i t N a m e > < B o o k M a r k E n t r y P o s i t i o n > 1 1 2 0 0 < / B o o k M a r k E n t r y P o s i t i o n > < B o o k M a r k E x i t P o s i t i o n > 1 6 4 3 3 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 2 2 e a 8 4 a 4 - 5 d 4 d - 4 0 8 e - b 1 c 2 - 3 0 2 d 8 f 6 8 1 9 4 0 < / I n t e r n a l I d > < N a m e > C h a r t s _ O n e _ V F 1 0 2 5 9 4 6 1 4 D a n n k l i c k e 0 0 : 0 0 : 1 6 . 5 - 0 0 : 0 0 : 2 0 . 8 < / N a m e > < T e x t >   D a n n   k l i c k e   i c h   i m   M e n � b a n d   a u f   d i e   R e g i s t e r k a r t e   ' E i n f � g e n ' . < / T e x t > < B o o k M a r k E n t r y N a m e > C h a r t s _ O n e _ V F 1 0 2 5 9 4 6 1 4 0 0 : 0 0 : 1 6 . 5 < / B o o k M a r k E n t r y N a m e > < B o o k M a r k E x i t N a m e > C h a r t s _ O n e _ V F 1 0 2 5 9 4 6 1 4 0 0 : 0 0 : 2 0 . 8 < / B o o k M a r k E x i t N a m e > < B o o k M a r k E n t r y P o s i t i o n > 1 6 5 3 3 < / B o o k M a r k E n t r y P o s i t i o n > < B o o k M a r k E x i t P o s i t i o n > 2 0 8 3 3 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 0 5 c 1 7 2 9 e - d b 4 b - 4 4 7 6 - 8 a b 4 - 7 e 5 9 8 8 1 7 b 1 0 8 < / I n t e r n a l I d > < N a m e > C h a r t s _ O n e _ V F 1 0 2 5 9 4 6 1 4 H i e r i n 0 0 : 0 0 : 2 0 . 9 - 0 0 : 0 0 : 2 3 . 8 < / N a m e > < T e x t >   H i e r   i n   d e r   G r u p p e   ' D i a g r a m m e '   b e f i n d e n   s i c h   v e r s c h i e d e n e   T y p e n < / T e x t > < B o o k M a r k E n t r y N a m e > C h a r t s _ O n e _ V F 1 0 2 5 9 4 6 1 4 0 0 : 0 0 : 2 0 . 9 < / B o o k M a r k E n t r y N a m e > < B o o k M a r k E x i t N a m e > C h a r t s _ O n e _ V F 1 0 2 5 9 4 6 1 4 0 0 : 0 0 : 2 3 . 8 < / B o o k M a r k E x i t N a m e > < B o o k M a r k E n t r y P o s i t i o n > 2 0 9 3 3 < / B o o k M a r k E n t r y P o s i t i o n > < B o o k M a r k E x i t P o s i t i o n > 2 3 8 3 3 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 e 2 5 f 3 2 c 0 - 8 b d a - 4 3 5 d - a 1 0 9 - a 9 3 c f 7 4 8 e 6 5 a < / I n t e r n a l I d > < N a m e > C h a r t s _ O n e _ V F 1 0 2 5 9 4 6 1 4 v o n D i a g r a m m e n , 0 0 : 0 0 : 2 3 . 9 - 0 0 : 0 0 : 2 7 . 6 < / N a m e > < T e x t >   v o n   D i a g r a m m e n ,   d i e   i c h   e r s t e l l e n   k � n n t e :   ' L i n i e ' ,   ' K r e i s ' ,   ' B a l k e n '   o d e r   ' F l � c h e ' . < / T e x t > < B o o k M a r k E n t r y N a m e > C h a r t s _ O n e _ V F 1 0 2 5 9 4 6 1 4 0 0 : 0 0 : 2 3 . 9 < / B o o k M a r k E n t r y N a m e > < B o o k M a r k E x i t N a m e > C h a r t s _ O n e _ V F 1 0 2 5 9 4 6 1 4 0 0 : 0 0 : 2 7 . 6 < / B o o k M a r k E x i t N a m e > < B o o k M a r k E n t r y P o s i t i o n > 2 3 9 3 3 < / B o o k M a r k E n t r y P o s i t i o n > < B o o k M a r k E x i t P o s i t i o n > 2 7 6 3 3 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 6 5 3 e 6 1 0 4 - f f b 6 - 4 b 1 9 - 9 9 f d - f 7 2 9 f 9 7 d 0 0 c c < / I n t e r n a l I d > < N a m e > C h a r t s _ O n e _ V F 1 0 2 5 9 4 6 1 4 I c h e n t s c h e i d e 0 0 : 0 0 : 2 7 . 7 - 0 0 : 0 0 : 3 4 . 0 < / N a m e > < T e x t >   I c h   e n t s c h e i d e   m i c h   f � r   ' S � u l e ' ,   d e n n   S � u l e n d i a g r a m m e   w e r d e n   h � u f i g   v e r w e n d e t ,   u m   e i n e n   V e r g l e i c h   a n z u s t e l l e n , < / T e x t > < B o o k M a r k E n t r y N a m e > C h a r t s _ O n e _ V F 1 0 2 5 9 4 6 1 4 0 0 : 0 0 : 2 7 . 7 < / B o o k M a r k E n t r y N a m e > < B o o k M a r k E x i t N a m e > C h a r t s _ O n e _ V F 1 0 2 5 9 4 6 1 4 0 0 : 0 0 : 3 4 . 0 < / B o o k M a r k E x i t N a m e > < B o o k M a r k E n t r y P o s i t i o n > 2 7 7 3 3 < / B o o k M a r k E n t r y P o s i t i o n > < B o o k M a r k E x i t P o s i t i o n > 3 4 0 0 0 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 7 e f 3 b 3 2 2 - 8 6 e 7 - 4 8 7 9 - 9 7 a b - a c e 5 d 2 3 8 7 0 6 9 < / I n t e r n a l I d > < N a m e > C h a r t s _ O n e _ V F 1 0 2 5 9 4 6 1 4 z . � B . w i e 0 0 : 0 0 : 3 4 . 1 - 0 0 : 0 0 : 3 7 . 4 < / N a m e > < T e x t >   z . � B .   w i e   d i e s e   V e r k � u f e r   i m   V e r g l e i c h   m i t e i n a n d e r   a b s c h n e i d e n . < / T e x t > < B o o k M a r k E n t r y N a m e > C h a r t s _ O n e _ V F 1 0 2 5 9 4 6 1 4 0 0 : 0 0 : 3 4 . 1 < / B o o k M a r k E n t r y N a m e > < B o o k M a r k E x i t N a m e > C h a r t s _ O n e _ V F 1 0 2 5 9 4 6 1 4 0 0 : 0 0 : 3 7 . 4 < / B o o k M a r k E x i t N a m e > < B o o k M a r k E n t r y P o s i t i o n > 3 4 1 0 0 < / B o o k M a r k E n t r y P o s i t i o n > < B o o k M a r k E x i t P o s i t i o n > 3 7 4 6 7 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 5 0 0 1 4 4 0 7 - a 9 4 8 - 4 9 2 4 - b 7 b e - b 8 f 2 6 9 6 3 8 6 e 9 < / I n t e r n a l I d > < N a m e > C h a r t s _ O n e _ V F 1 0 2 5 9 4 6 1 4 I c h k l i c k e 0 0 : 0 0 : 3 7 . 5 - 0 0 : 0 0 : 4 3 . 4 < / N a m e > < T e x t >   I c h   k l i c k e   a u f   d i e   S c h a l t f l � c h e ,   u m   e i n e   L i s t e   m i t   v e r s c h i e d e n e n   S � u l e n d i a g r a m m t y p e n   a u f z u r u f e n ,   d i e   m i r   z u r   A u s w a h l   s t e h e n . < / T e x t > < B o o k M a r k E n t r y N a m e > C h a r t s _ O n e _ V F 1 0 2 5 9 4 6 1 4 0 0 : 0 0 : 3 7 . 5 < / B o o k M a r k E n t r y N a m e > < B o o k M a r k E x i t N a m e > C h a r t s _ O n e _ V F 1 0 2 5 9 4 6 1 4 0 0 : 0 0 : 4 3 . 4 < / B o o k M a r k E x i t N a m e > < B o o k M a r k E n t r y P o s i t i o n > 3 7 5 6 7 < / B o o k M a r k E n t r y P o s i t i o n > < B o o k M a r k E x i t P o s i t i o n > 4 3 4 6 7 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 3 1 a 7 8 4 6 3 - 8 0 6 4 - 4 b 4 b - b f f 4 - 6 9 9 5 b 9 1 5 6 5 3 6 < / I n t e r n a l I d > < N a m e > C h a r t s _ O n e _ V F 1 0 2 5 9 4 6 1 4 W e n n i c h 0 0 : 0 0 : 4 3 . 5 - 0 0 : 0 0 : 4 6 . 0 < / N a m e > < T e x t >   W e n n   i c h   m i t   d e m   C u r s o r   a u f   e i n e n   D i a g r a m m t y p   z e i g e , < / T e x t > < B o o k M a r k E n t r y N a m e > C h a r t s _ O n e _ V F 1 0 2 5 9 4 6 1 4 0 0 : 0 0 : 4 3 . 5 < / B o o k M a r k E n t r y N a m e > < B o o k M a r k E x i t N a m e > C h a r t s _ O n e _ V F 1 0 2 5 9 4 6 1 4 0 0 : 0 0 : 4 6 . 0 < / B o o k M a r k E x i t N a m e > < B o o k M a r k E n t r y P o s i t i o n > 4 3 5 6 7 < / B o o k M a r k E n t r y P o s i t i o n > < B o o k M a r k E x i t P o s i t i o n > 4 6 0 3 3 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 9 d d 2 5 5 a f - 9 6 a 4 - 4 2 3 0 - a 3 c 1 - 9 1 c 7 f e 4 1 0 7 4 b < / I n t e r n a l I d > < N a m e > C h a r t s _ O n e _ V F 1 0 2 5 9 4 6 1 4 w e r d e n i n 0 0 : 0 0 : 4 6 . 1 - 0 0 : 0 0 : 5 1 . 0 < / N a m e > < T e x t >   w e r d e n   i n   e i n e r   Q u i c k I n f o   d e r   D i a g r a m m n a m e   u n d   e i n e   B e s c h r e i b u n g   d e s   D i a g r a m m t y p s   a n g e z e i g t . < / T e x t > < B o o k M a r k E n t r y N a m e > C h a r t s _ O n e _ V F 1 0 2 5 9 4 6 1 4 0 0 : 0 0 : 4 6 . 1 < / B o o k M a r k E n t r y N a m e > < B o o k M a r k E x i t N a m e > C h a r t s _ O n e _ V F 1 0 2 5 9 4 6 1 4 0 0 : 0 0 : 5 1 . 0 < / B o o k M a r k E x i t N a m e > < B o o k M a r k E n t r y P o s i t i o n > 4 6 1 3 3 < / B o o k M a r k E n t r y P o s i t i o n > < B o o k M a r k E x i t P o s i t i o n > 5 1 0 6 7 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 e 4 8 0 5 f 9 f - 9 e 8 3 - 4 7 a b - b 9 d 6 - 7 8 c c 7 1 1 4 e 0 1 d < / I n t e r n a l I d > < N a m e > C h a r t s _ O n e _ V F 1 0 2 5 9 4 6 1 4 I c h w � h l e 0 0 : 0 0 : 5 1 . 1 - 0 0 : 0 0 : 5 7 . 3 < / N a m e > < T e x t >   I c h   w � h l e   d i e s e n   a u s :   ' G r u p p i e r t e   S � u l e n ' ,   . . .   u n d   d a s   w a r ' s   a u c h   s c h o n . < / T e x t > < B o o k M a r k E n t r y N a m e > C h a r t s _ O n e _ V F 1 0 2 5 9 4 6 1 4 0 0 : 0 0 : 5 1 . 1 < / B o o k M a r k E n t r y N a m e > < B o o k M a r k E x i t N a m e > C h a r t s _ O n e _ V F 1 0 2 5 9 4 6 1 4 0 0 : 0 0 : 5 7 . 3 < / B o o k M a r k E x i t N a m e > < B o o k M a r k E n t r y P o s i t i o n > 5 1 1 6 7 < / B o o k M a r k E n t r y P o s i t i o n > < B o o k M a r k E x i t P o s i t i o n > 5 7 3 6 7 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 e a c 6 d 2 8 7 - a 7 5 2 - 4 2 b 2 - b d 4 7 - 0 5 d 7 6 9 7 0 d a 7 c < / I n t e r n a l I d > < N a m e > C h a r t s _ O n e _ V F 1 0 2 5 9 4 6 1 4 M i t n u r 0 0 : 0 0 : 5 7 . 4 - 0 0 : 0 1 : 0 0 . 3 < / N a m e > < T e x t >   M i t   n u r   w e n i g e n   M a u s k l i c k s   h a b e   i c h   e i n   D i a g r a m m   e r s t e l l t ,   d e m < / T e x t > < B o o k M a r k E n t r y N a m e > C h a r t s _ O n e _ V F 1 0 2 5 9 4 6 1 4 0 0 : 0 0 : 5 7 . 4 < / B o o k M a r k E n t r y N a m e > < B o o k M a r k E x i t N a m e > C h a r t s _ O n e _ V F 1 0 2 5 9 4 6 1 4 0 0 : 0 1 : 0 0 . 3 < / B o o k M a r k E x i t N a m e > < B o o k M a r k E n t r y P o s i t i o n > 5 7 4 6 7 < / B o o k M a r k E n t r y P o s i t i o n > < B o o k M a r k E x i t P o s i t i o n > 6 0 3 0 0 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 2 5 a a 6 3 0 2 - 3 5 7 3 - 4 b 3 d - 8 2 7 7 - 3 b b b b d 2 0 8 b e e < / I n t e r n a l I d > < N a m e > C h a r t s _ O n e _ V F 1 0 2 5 9 4 6 1 4 i c h e n t n e h m e n 0 0 : 0 1 : 0 0 . 4 - 0 0 : 0 1 : 0 3 . 3 < / N a m e > < T e x t >   i c h   e n t n e h m e n   k a n n ,   w i e   d i e   V e r k � u f e r   i m   M o n a t s v e r g l e i c h   a b s c h n e i d e n . < / T e x t > < B o o k M a r k E n t r y N a m e > C h a r t s _ O n e _ V F 1 0 2 5 9 4 6 1 4 0 0 : 0 1 : 0 0 . 4 < / B o o k M a r k E n t r y N a m e > < B o o k M a r k E x i t N a m e > C h a r t s _ O n e _ V F 1 0 2 5 9 4 6 1 4 0 0 : 0 1 : 0 3 . 3 < / B o o k M a r k E x i t N a m e > < B o o k M a r k E n t r y P o s i t i o n > 6 0 4 0 0 < / B o o k M a r k E n t r y P o s i t i o n > < B o o k M a r k E x i t P o s i t i o n > 6 3 3 6 7 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 c 7 c f 8 8 a a - d c 1 f - 4 8 e 0 - 8 6 2 2 - f 1 1 0 2 6 7 3 8 a 3 8 < / I n t e r n a l I d > < N a m e > C h a r t s _ O n e _ V F 1 0 2 5 9 4 6 1 4 H i e r a u f 0 0 : 0 1 : 0 3 . 4 - 0 0 : 0 1 : 0 6 . 4 < / N a m e > < T e x t >   H i e r   a u f   d e r   r e c h t e n   S e i t e   b e f i n d e t   s i c h   d i e < / T e x t > < B o o k M a r k E n t r y N a m e > C h a r t s _ O n e _ V F 1 0 2 5 9 4 6 1 4 0 0 : 0 1 : 0 3 . 4 < / B o o k M a r k E n t r y N a m e > < B o o k M a r k E x i t N a m e > C h a r t s _ O n e _ V F 1 0 2 5 9 4 6 1 4 0 0 : 0 1 : 0 6 . 4 < / B o o k M a r k E x i t N a m e > < B o o k M a r k E n t r y P o s i t i o n > 6 3 4 6 7 < / B o o k M a r k E n t r y P o s i t i o n > < B o o k M a r k E x i t P o s i t i o n > 6 6 4 6 7 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 5 e 2 2 7 e 1 2 - a 3 1 5 - 4 0 7 e - b 2 e 1 - 9 1 4 a 3 0 8 6 d 1 a c < / I n t e r n a l I d > < N a m e > C h a r t s _ O n e _ V F 1 0 2 5 9 4 6 1 4 D i a g r a m m l e g e n d e , i n 0 0 : 0 1 : 0 6 . 5 - 0 0 : 0 1 : 1 0 . 4 < / N a m e > < T e x t >   D i a g r a m m l e g e n d e ,   i n   d e r   d i e   d e n   V e r k � u f e r n   z u g e w i e s e n e n   F a r b e n   e r l � u t e r t   s i n d . < / T e x t > < B o o k M a r k E n t r y N a m e > C h a r t s _ O n e _ V F 1 0 2 5 9 4 6 1 4 0 0 : 0 1 : 0 6 . 5 < / B o o k M a r k E n t r y N a m e > < B o o k M a r k E x i t N a m e > C h a r t s _ O n e _ V F 1 0 2 5 9 4 6 1 4 0 0 : 0 1 : 1 0 . 4 < / B o o k M a r k E x i t N a m e > < B o o k M a r k E n t r y P o s i t i o n > 6 6 5 6 7 < / B o o k M a r k E n t r y P o s i t i o n > < B o o k M a r k E x i t P o s i t i o n > 7 0 4 3 3 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 3 9 e 6 e c 3 4 - 1 6 c 2 - 4 6 8 a - a 6 a 0 - 5 5 c a 5 b e 7 c a 7 4 < / I n t e r n a l I d > < N a m e > C h a r t s _ O n e _ V F 1 0 2 5 9 4 6 1 4 D i e F a r b e 0 0 : 0 1 : 1 0 . 5 - 0 0 : 0 1 : 1 7 . 5 < / N a m e > < T e x t >   D i e   F a r b e   B l a u   i s t   b e i s p i e l s w e i s e   H a n s e n   z u g e w i e s e n ,   R o s t   A l e x a n d e r   u n d   G r � n   P a r k e r . < / T e x t > < B o o k M a r k E n t r y N a m e > C h a r t s _ O n e _ V F 1 0 2 5 9 4 6 1 4 0 0 : 0 1 : 1 0 . 5 < / B o o k M a r k E n t r y N a m e > < B o o k M a r k E x i t N a m e > C h a r t s _ O n e _ V F 1 0 2 5 9 4 6 1 4 0 0 : 0 1 : 1 7 . 5 < / B o o k M a r k E x i t N a m e > < B o o k M a r k E n t r y P o s i t i o n > 7 0 5 3 3 < / B o o k M a r k E n t r y P o s i t i o n > < B o o k M a r k E x i t P o s i t i o n > 7 7 5 3 3 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 1 0 1 6 9 9 e 0 - 3 2 3 d - 4 6 0 c - a 1 2 3 - a 9 0 c a 7 f b 2 4 9 6 < / I n t e r n a l I d > < N a m e > C h a r t s _ O n e _ V F 1 0 2 5 9 4 6 1 4 N u n , H a n s e n 0 0 : 0 1 : 1 7 . 6 - 0 0 : 0 1 : 2 1 . 3 < / N a m e > < T e x t >   N u n ,   H a n s e n   h a t   i m   J a n u a r   m e h r   v e r k a u f t   a l s   d i e   a n d e r e n . < / T e x t > < B o o k M a r k E n t r y N a m e > C h a r t s _ O n e _ V F 1 0 2 5 9 4 6 1 4 0 0 : 0 1 : 1 7 . 6 < / B o o k M a r k E n t r y N a m e > < B o o k M a r k E x i t N a m e > C h a r t s _ O n e _ V F 1 0 2 5 9 4 6 1 4 0 0 : 0 1 : 2 1 . 3 < / B o o k M a r k E x i t N a m e > < B o o k M a r k E n t r y P o s i t i o n > 7 7 6 3 3 < / B o o k M a r k E n t r y P o s i t i o n > < B o o k M a r k E x i t P o s i t i o n > 8 1 3 0 0 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 4 1 d e 9 3 3 e - b 0 f d - 4 d 8 2 - 8 4 e 8 - a 8 2 0 4 2 6 f 2 7 1 9 < / I n t e r n a l I d > < N a m e > C h a r t s _ O n e _ V F 1 0 2 5 9 4 6 1 4 I s t I h n e n 0 0 : 0 1 : 2 1 . 4 - 0 0 : 0 1 : 2 8 . 0 < / N a m e > < T e x t >   I s t   I h n e n   d i e   Q u i c k I n f o   h i e r   a u f g e f a l l e n ?   D a r i n   s t e h e n   d e r   N a m e   ' H a n s e n '   f � r   d i e   S � u l e   u n d   d e r   M o n a t   ' J a n u a r '   f � r   d e n   M o n a t < / T e x t > < B o o k M a r k E n t r y N a m e > C h a r t s _ O n e _ V F 1 0 2 5 9 4 6 1 4 0 0 : 0 1 : 2 1 . 4 < / B o o k M a r k E n t r y N a m e > < B o o k M a r k E x i t N a m e > C h a r t s _ O n e _ V F 1 0 2 5 9 4 6 1 4 0 0 : 0 1 : 2 8 . 0 < / B o o k M a r k E x i t N a m e > < B o o k M a r k E n t r y P o s i t i o n > 8 1 4 0 0 < / B o o k M a r k E n t r y P o s i t i o n > < B o o k M a r k E x i t P o s i t i o n > 8 8 0 3 3 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 1 8 3 9 9 3 5 2 - 1 7 7 8 - 4 d a 2 - b 9 6 7 - 2 1 9 2 0 3 a a d 1 d 5 < / I n t e r n a l I d > < N a m e > C h a r t s _ O n e _ V F 1 0 2 5 9 4 6 1 4 s o w i e ' W e r t : 0 0 : 0 1 : 2 8 . 1 - 0 0 : 0 1 : 3 4 . 7 < / N a m e > < T e x t >   s o w i e   ' W e r t :   2 4 0 '   f � r   d e n   W e r t   i n   d e r   Z e l l e ,   a u s   d e r   d i e   S � u l e   e r s t e l l t   w u r d e . < / T e x t > < B o o k M a r k E n t r y N a m e > C h a r t s _ O n e _ V F 1 0 2 5 9 4 6 1 4 0 0 : 0 1 : 2 8 . 1 < / B o o k M a r k E n t r y N a m e > < B o o k M a r k E x i t N a m e > C h a r t s _ O n e _ V F 1 0 2 5 9 4 6 1 4 0 0 : 0 1 : 3 4 . 7 < / B o o k M a r k E x i t N a m e > < B o o k M a r k E n t r y P o s i t i o n > 8 8 1 3 3 < / B o o k M a r k E n t r y P o s i t i o n > < B o o k M a r k E x i t P o s i t i o n > 9 4 7 0 0 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 1 8 d 2 e 9 d 4 - e 6 9 3 - 4 b 0 4 - a b 6 8 - 5 1 8 4 f f e 6 3 a a a < / I n t e r n a l I d > < N a m e > C h a r t s _ O n e _ V F 1 0 2 5 9 4 6 1 4 N u n , A l e x a n d e r 0 0 : 0 1 : 3 4 . 8 - 0 0 : 0 1 : 4 0 . 1 < / N a m e > < T e x t >   N u n ,   A l e x a n d e r   h a t   i m   F e b r u a r   m e h r   a l s   d i e   a n d e r e n   v e r k a u f t ,   a b e r   d a n n   h a t t e   H a n s e n   i m   M � r z   e r n e u t   d i e   N a s e   v o r n . < / T e x t > < B o o k M a r k E n t r y N a m e > C h a r t s _ O n e _ V F 1 0 2 5 9 4 6 1 4 0 0 : 0 1 : 3 4 . 8 < / B o o k M a r k E n t r y N a m e > < B o o k M a r k E x i t N a m e > C h a r t s _ O n e _ V F 1 0 2 5 9 4 6 1 4 0 0 : 0 1 : 4 0 . 1 < / B o o k M a r k E x i t N a m e > < B o o k M a r k E n t r y P o s i t i o n > 9 4 8 0 0 < / B o o k M a r k E n t r y P o s i t i o n > < B o o k M a r k E x i t P o s i t i o n > 1 0 0 1 3 3 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 a 3 f 7 4 6 d 9 - d c f 0 - 4 9 1 f - b 6 8 9 - 6 e 4 c f f f 4 a 5 d a < / I n t e r n a l I d > < N a m e > C h a r t s _ O n e _ V F 1 0 2 5 9 4 6 1 4 W e n n i c h 0 0 : 0 1 : 4 0 . 2 - 0 0 : 0 1 : 4 3 . 6 < / N a m e > < T e x t >   W e n n   i c h   e i n   D i a g r a m m   v o n   e i n e m   B e r e i c h   i n   e i n e n   a n d e r e n < / T e x t > < B o o k M a r k E n t r y N a m e > C h a r t s _ O n e _ V F 1 0 2 5 9 4 6 1 4 0 0 : 0 1 : 4 0 . 2 < / B o o k M a r k E n t r y N a m e > < B o o k M a r k E x i t N a m e > C h a r t s _ O n e _ V F 1 0 2 5 9 4 6 1 4 0 0 : 0 1 : 4 3 . 6 < / B o o k M a r k E x i t N a m e > < B o o k M a r k E n t r y P o s i t i o n > 1 0 0 2 3 3 < / B o o k M a r k E n t r y P o s i t i o n > < B o o k M a r k E x i t P o s i t i o n > 1 0 3 6 6 7 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 9 6 d 4 a 4 3 e - f d 5 d - 4 2 8 d - 9 7 4 5 - 1 8 c 5 7 b 4 0 7 8 2 d < / I n t e r n a l I d > < N a m e > C h a r t s _ O n e _ V F 1 0 2 5 9 4 6 1 4 v e r s c h i e b e n m � c h t e n , 0 0 : 0 1 : 4 3 . 7 - 0 0 : 0 1 : 4 7 . 4 < / N a m e > < T e x t >   v e r s c h i e b e n   m � c h t e n ,   k a n n   i c h   z u   d i e s e m   Z w e c k   d e n   P f e i l   m i t   d e n   v i e r   S p i t z e n   v e r w e n d e n . < / T e x t > < B o o k M a r k E n t r y N a m e > C h a r t s _ O n e _ V F 1 0 2 5 9 4 6 1 4 0 0 : 0 1 : 4 3 . 7 < / B o o k M a r k E n t r y N a m e > < B o o k M a r k E x i t N a m e > C h a r t s _ O n e _ V F 1 0 2 5 9 4 6 1 4 0 0 : 0 1 : 4 7 . 4 < / B o o k M a r k E x i t N a m e > < B o o k M a r k E n t r y P o s i t i o n > 1 0 3 7 6 7 < / B o o k M a r k E n t r y P o s i t i o n > < B o o k M a r k E x i t P o s i t i o n > 1 0 7 4 3 3 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 9 1 3 4 1 3 b a - d a a 2 - 4 1 6 e - 9 a 1 7 - 1 7 2 3 7 c 4 8 6 3 c 2 < / I n t e r n a l I d > < N a m e > C h a r t s _ O n e _ V F 1 0 2 5 9 4 6 1 4 I c h k l i c k e 0 0 : 0 1 : 4 7 . 5 - 0 0 : 0 1 : 5 4 . 6 < / N a m e > < T e x t >   I c h   k l i c k e   e i n f a c h   u n d   z i e h e   d a s   D i a g r a m m   a n   d i e   g e w � n s c h t e   S t e l l e . < / T e x t > < B o o k M a r k E n t r y N a m e > C h a r t s _ O n e _ V F 1 0 2 5 9 4 6 1 4 0 0 : 0 1 : 4 7 . 5 < / B o o k M a r k E n t r y N a m e > < B o o k M a r k E x i t N a m e > C h a r t s _ O n e _ V F 1 0 2 5 9 4 6 1 4 0 0 : 0 1 : 5 4 . 6 < / B o o k M a r k E x i t N a m e > < B o o k M a r k E n t r y P o s i t i o n > 1 0 7 5 3 3 < / B o o k M a r k E n t r y P o s i t i o n > < B o o k M a r k E x i t P o s i t i o n > 1 1 4 6 0 0 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 0 b 1 7 b 6 4 c - d 0 c b - 4 9 4 e - b a 6 0 - f 2 7 d a 4 2 c b e f 9 < / I n t e r n a l I d > < N a m e > C h a r t s _ O n e _ V F 1 0 2 5 9 4 6 1 4 B e i m E r s t e l l e n 0 0 : 0 1 : 5 4 . 7 - 0 0 : 0 1 : 5 8 . 3 < / N a m e > < T e x t >   B e i m   E r s t e l l e n   e i n e s   D i a g r a m m s   w e r d e n   o b e n   i m   M e n � b a n d   d i e   D i a g r a m m t o o l s   m i t   d r e i < / T e x t > < B o o k M a r k E n t r y N a m e > C h a r t s _ O n e _ V F 1 0 2 5 9 4 6 1 4 0 0 : 0 1 : 5 4 . 7 < / B o o k M a r k E n t r y N a m e > < B o o k M a r k E x i t N a m e > C h a r t s _ O n e _ V F 1 0 2 5 9 4 6 1 4 0 0 : 0 1 : 5 8 . 3 < / B o o k M a r k E x i t N a m e > < B o o k M a r k E n t r y P o s i t i o n > 1 1 4 7 0 0 < / B o o k M a r k E n t r y P o s i t i o n > < B o o k M a r k E x i t P o s i t i o n > 1 1 8 3 3 3 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 d e 7 1 5 8 6 c - d 6 d 2 - 4 7 2 4 - 9 2 2 a - 4 4 2 7 f 9 d f e 8 7 b < / I n t e r n a l I d > < N a m e > C h a r t s _ O n e _ V F 1 0 2 5 9 4 6 1 4 R e g i s t e r k a r t e n a n g e z e i g t : 0 0 : 0 1 : 5 8 . 4 - 0 0 : 0 2 : 0 3 . 3 < / N a m e > < T e x t >   R e g i s t e r k a r t e n   a n g e z e i g t :   ' E n t w u r f ' ,   ' L a y o u t '   u n d   ' F o r m a t ' . < / T e x t > < B o o k M a r k E n t r y N a m e > C h a r t s _ O n e _ V F 1 0 2 5 9 4 6 1 4 0 0 : 0 1 : 5 8 . 4 < / B o o k M a r k E n t r y N a m e > < B o o k M a r k E x i t N a m e > C h a r t s _ O n e _ V F 1 0 2 5 9 4 6 1 4 0 0 : 0 2 : 0 3 . 3 < / B o o k M a r k E x i t N a m e > < B o o k M a r k E n t r y P o s i t i o n > 1 1 8 4 3 3 < / B o o k M a r k E n t r y P o s i t i o n > < B o o k M a r k E x i t P o s i t i o n > 1 2 3 3 6 7 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 4 9 2 a 3 d 0 4 - c c 6 b - 4 a a 1 - 9 3 c 3 - 3 e 5 a d a 9 b 5 e a 6 < / I n t e r n a l I d > < N a m e > C h a r t s _ O n e _ V F 1 0 2 5 9 4 6 1 4 A u f d e n 0 0 : 0 2 : 0 3 . 4 - 0 0 : 0 2 : 0 9 . 4 < / N a m e > < T e x t >   A u f   d e n   R e g i s t e r k a r t e n   b e f i n d e n   s i c h   a l l e   B e f e h l e ,   d i e   i c h   z u m   A r b e i t e n   m i t   D i a g r a m m e n   b e n � t i g e . < / T e x t > < B o o k M a r k E n t r y N a m e > C h a r t s _ O n e _ V F 1 0 2 5 9 4 6 1 4 0 0 : 0 2 : 0 3 . 4 < / B o o k M a r k E n t r y N a m e > < B o o k M a r k E x i t N a m e > C h a r t s _ O n e _ V F 1 0 2 5 9 4 6 1 4 0 0 : 0 2 : 0 9 . 4 < / B o o k M a r k E x i t N a m e > < B o o k M a r k E n t r y P o s i t i o n > 1 2 3 4 6 7 < / B o o k M a r k E n t r y P o s i t i o n > < B o o k M a r k E x i t P o s i t i o n > 1 2 9 4 3 3 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 9 6 c 8 8 4 3 e - 1 7 f 6 - 4 6 b f - 8 7 0 d - 3 4 6 9 3 2 4 7 0 f 0 5 < / I n t e r n a l I d > < N a m e > C h a r t s _ O n e _ V F 1 0 2 5 9 4 6 1 4 W e n n i c h 0 0 : 0 2 : 0 9 . 5 - 0 0 : 0 2 : 1 3 . 5 < / N a m e > < T e x t >   W e n n   i c h   d a s   D i a g r a m m   f e r t i g   g e s t e l l t   h a b e   u n d   d i e   B e f e h l e   n i c h t   m e h r   b e n � t i g e ,   k l i c k e   i c h < / T e x t > < B o o k M a r k E n t r y N a m e > C h a r t s _ O n e _ V F 1 0 2 5 9 4 6 1 4 0 0 : 0 2 : 0 9 . 5 < / B o o k M a r k E n t r y N a m e > < B o o k M a r k E x i t N a m e > C h a r t s _ O n e _ V F 1 0 2 5 9 4 6 1 4 0 0 : 0 2 : 1 3 . 5 < / B o o k M a r k E x i t N a m e > < B o o k M a r k E n t r y P o s i t i o n > 1 2 9 5 3 3 < / B o o k M a r k E n t r y P o s i t i o n > < B o o k M a r k E x i t P o s i t i o n > 1 3 3 5 6 7 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 6 1 1 9 5 7 2 e - 8 6 7 7 - 4 1 1 8 - 8 5 7 c - 9 b 1 0 4 7 2 0 5 d 5 e < / I n t e r n a l I d > < N a m e > C h a r t s _ O n e _ V F 1 0 2 5 9 4 6 1 4 a u f e i n e 0 0 : 0 2 : 1 3 . 6 - 0 0 : 0 2 : 1 7 . 5 < / N a m e > < T e x t >   a u f   e i n e   S t e l l e   a u � e r h a l b   d e s   D i a g r a m m s ,   u n d   s c h o n   w e r d e n   d i e   B e f e h l e   a u s g e b l e n d e t . < / T e x t > < B o o k M a r k E n t r y N a m e > C h a r t s _ O n e _ V F 1 0 2 5 9 4 6 1 4 0 0 : 0 2 : 1 3 . 6 < / B o o k M a r k E n t r y N a m e > < B o o k M a r k E x i t N a m e > C h a r t s _ O n e _ V F 1 0 2 5 9 4 6 1 4 0 0 : 0 2 : 1 7 . 5 < / B o o k M a r k E x i t N a m e > < B o o k M a r k E n t r y P o s i t i o n > 1 3 3 6 6 7 < / B o o k M a r k E n t r y P o s i t i o n > < B o o k M a r k E x i t P o s i t i o n > 1 3 7 5 6 7 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 6 c 3 e 8 4 0 6 - 2 c 8 1 - 4 d 6 0 - b 5 4 3 - d 2 5 6 5 d 9 f 8 9 b 3 < / I n t e r n a l I d > < N a m e > C h a r t s _ O n e _ V F 1 0 2 5 9 4 6 1 4 D a m i t s i e 0 0 : 0 2 : 1 7 . 6 - 0 0 : 0 2 : 2 0 . 4 < / N a m e > < T e x t >   D a m i t   s i e   w i e d e r   a n g e z e i g t   w e r d e n ,   k l i c k e   i c h   i n   d a s < / T e x t > < B o o k M a r k E n t r y N a m e > C h a r t s _ O n e _ V F 1 0 2 5 9 4 6 1 4 0 0 : 0 2 : 1 7 . 6 < / B o o k M a r k E n t r y N a m e > < B o o k M a r k E x i t N a m e > C h a r t s _ O n e _ V F 1 0 2 5 9 4 6 1 4 0 0 : 0 2 : 2 0 . 4 < / B o o k M a r k E x i t N a m e > < B o o k M a r k E n t r y P o s i t i o n > 1 3 7 6 6 7 < / B o o k M a r k E n t r y P o s i t i o n > < B o o k M a r k E x i t P o s i t i o n > 1 4 0 4 0 0 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 7 4 2 6 2 0 6 4 - 0 7 4 4 - 4 4 0 2 - a 1 4 f - a 5 9 c 4 d 8 8 7 2 b 6 < / I n t e r n a l I d > < N a m e > C h a r t s _ O n e _ V F 1 0 2 5 9 4 6 1 4 D i a g r a m m , . . . 0 0 : 0 2 : 2 0 . 5 - 0 0 : 0 2 : 2 3 . 5 < / N a m e > < T e x t >   D i a g r a m m ,   . . .   u n d   s c h o n   w e r d e n   d i e   D i a g r a m m t o o l s   w i e d e r   a n g e z e i g t . < / T e x t > < B o o k M a r k E n t r y N a m e > C h a r t s _ O n e _ V F 1 0 2 5 9 4 6 1 4 0 0 : 0 2 : 2 0 . 5 < / B o o k M a r k E n t r y N a m e > < B o o k M a r k E x i t N a m e > C h a r t s _ O n e _ V F 1 0 2 5 9 4 6 1 4 0 0 : 0 2 : 2 3 . 5 < / B o o k M a r k E x i t N a m e > < B o o k M a r k E n t r y P o s i t i o n > 1 4 0 5 0 0 < / B o o k M a r k E n t r y P o s i t i o n > < B o o k M a r k E x i t P o s i t i o n > 1 4 3 5 3 3 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 2 0 8 2 0 f 4 c - 1 9 b f - 4 6 e 3 - 9 6 c c - 7 b a f 0 3 f 1 a 5 3 6 < / I n t e r n a l I d > < N a m e > C h a r t s _ O n e _ V F 1 0 2 5 9 4 6 1 4 � b r i g e n s , w e n n 0 0 : 0 2 : 2 3 . 6 - 0 0 : 0 2 : 2 8 . 3 < / N a m e > < T e x t >   � b r i g e n s ,   w e n n   m i r   d e r   D i a g r a m m t y p   d o c h   n i c h t   g e f � l l t ,   n a c h d e m   i c h   d a s   D i a g r a m m   e r s t e l l t   h a b e , < / T e x t > < B o o k M a r k E n t r y N a m e > C h a r t s _ O n e _ V F 1 0 2 5 9 4 6 1 4 0 0 : 0 2 : 2 3 . 6 < / B o o k M a r k E n t r y N a m e > < B o o k M a r k E x i t N a m e > C h a r t s _ O n e _ V F 1 0 2 5 9 4 6 1 4 0 0 : 0 2 : 2 8 . 3 < / B o o k M a r k E x i t N a m e > < B o o k M a r k E n t r y P o s i t i o n > 1 4 3 6 3 3 < / B o o k M a r k E n t r y P o s i t i o n > < B o o k M a r k E x i t P o s i t i o n > 1 4 8 3 6 7 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 6 0 5 a 2 3 e b - c a 2 1 - 4 d 9 2 - 8 5 6 b - 7 1 a 5 6 4 d f c a 8 a < / I n t e r n a l I d > < N a m e > C h a r t s _ O n e _ V F 1 0 2 5 9 4 6 1 4 o d e r d i e 0 0 : 0 2 : 2 8 . 4 - 0 0 : 0 2 : 3 1 . 6 < / N a m e > < T e x t >   o d e r   d i e   D a t e n   n i c h t   w i e   g e w � n s c h t   d a r g e s t e l l t   w e r d e n , < / T e x t > < B o o k M a r k E n t r y N a m e > C h a r t s _ O n e _ V F 1 0 2 5 9 4 6 1 4 0 0 : 0 2 : 2 8 . 4 < / B o o k M a r k E n t r y N a m e > < B o o k M a r k E x i t N a m e > C h a r t s _ O n e _ V F 1 0 2 5 9 4 6 1 4 0 0 : 0 2 : 3 1 . 6 < / B o o k M a r k E x i t N a m e > < B o o k M a r k E n t r y P o s i t i o n > 1 4 8 4 6 7 < / B o o k M a r k E n t r y P o s i t i o n > < B o o k M a r k E x i t P o s i t i o n > 1 5 1 6 3 3 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 c 2 0 b 2 2 5 7 - 9 1 e 7 - 4 5 4 5 - 9 2 e 3 - 5 2 5 9 5 c f 6 2 2 d f < / I n t e r n a l I d > < N a m e > C h a r t s _ O n e _ V F 1 0 2 5 9 4 6 1 4 k l i c k e i c h 0 0 : 0 2 : 3 1 . 7 - 0 0 : 0 2 : 3 5 . 2 < / N a m e > < T e x t >   k l i c k e   i c h   e i n f a c h   i n   d a s   D i a g r a m m   u n d   d a n n   a u f   d e r < / T e x t > < B o o k M a r k E n t r y N a m e > C h a r t s _ O n e _ V F 1 0 2 5 9 4 6 1 4 0 0 : 0 2 : 3 1 . 7 < / B o o k M a r k E n t r y N a m e > < B o o k M a r k E x i t N a m e > C h a r t s _ O n e _ V F 1 0 2 5 9 4 6 1 4 0 0 : 0 2 : 3 5 . 2 < / B o o k M a r k E x i t N a m e > < B o o k M a r k E n t r y P o s i t i o n > 1 5 1 7 3 3 < / B o o k M a r k E n t r y P o s i t i o n > < B o o k M a r k E x i t P o s i t i o n > 1 5 5 2 6 7 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 a 6 2 d 6 d 5 3 - f 5 8 3 - 4 2 8 9 - 8 5 1 2 - e c 1 6 e 1 4 c d 1 c e < / I n t e r n a l I d > < N a m e > C h a r t s _ O n e _ V F 1 0 2 5 9 4 6 1 4 R e g i s t e r k a r t e ' E n t w u r f ' 0 0 : 0 2 : 3 5 . 3 - 0 0 : 0 2 : 3 8 . 6 < / N a m e > < T e x t >   R e g i s t e r k a r t e   ' E n t w u r f '   i n   d e r   G r u p p e   ' T y p '   a u f   ' D i a g r a m m t y p   � n d e r n ' . < / T e x t > < B o o k M a r k E n t r y N a m e > C h a r t s _ O n e _ V F 1 0 2 5 9 4 6 1 4 0 0 : 0 2 : 3 5 . 3 < / B o o k M a r k E n t r y N a m e > < B o o k M a r k E x i t N a m e > C h a r t s _ O n e _ V F 1 0 2 5 9 4 6 1 4 0 0 : 0 2 : 3 8 . 6 < / B o o k M a r k E x i t N a m e > < B o o k M a r k E n t r y P o s i t i o n > 1 5 5 3 6 7 < / B o o k M a r k E n t r y P o s i t i o n > < B o o k M a r k E x i t P o s i t i o n > 1 5 8 6 6 7 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 d b e 9 2 5 f c - c 5 d b - 4 1 7 7 - 9 f 6 7 - 7 d 9 d 1 0 d c d 7 3 4 < / I n t e r n a l I d > < N a m e > C h a r t s _ O n e _ V F 1 0 2 5 9 4 6 1 4 I c h p r o b i e r e 0 0 : 0 2 : 3 8 . 7 - 0 0 : 0 2 : 4 3 . 6 < / N a m e > < T e x t >   I c h   p r o b i e r e   e s   e i n m a l   m i t   d i e s e m   T y p   u n d   k l i c k e   a u f   ' O K ' < / T e x t > < B o o k M a r k E n t r y N a m e > C h a r t s _ O n e _ V F 1 0 2 5 9 4 6 1 4 0 0 : 0 2 : 3 8 . 7 < / B o o k M a r k E n t r y N a m e > < B o o k M a r k E x i t N a m e > C h a r t s _ O n e _ V F 1 0 2 5 9 4 6 1 4 0 0 : 0 2 : 4 3 . 6 < / B o o k M a r k E x i t N a m e > < B o o k M a r k E n t r y P o s i t i o n > 1 5 8 7 6 7 < / B o o k M a r k E n t r y P o s i t i o n > < B o o k M a r k E x i t P o s i t i o n > 1 6 3 6 0 0 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 9 a 9 f 4 c 5 8 - f a 7 0 - 4 e d 9 - 9 3 1 0 - d f a f 1 5 0 3 9 9 9 d < / I n t e r n a l I d > < N a m e > C h a r t s _ O n e _ V F 1 0 2 5 9 4 6 1 4 . . . D a s 0 0 : 0 2 : 4 3 . 7 - 0 0 : 0 2 : 4 8 . 5 < / N a m e > < T e x t >   . . .   D a s   s i e h t   z w a r   g u t   a u s ,   a b e r   d e r   e r s t e   D i a g r a m m t y p   g e f � l l t   m i r   d o c h   b e s s e r . < / T e x t > < B o o k M a r k E n t r y N a m e > C h a r t s _ O n e _ V F 1 0 2 5 9 4 6 1 4 0 0 : 0 2 : 4 3 . 7 < / B o o k M a r k E n t r y N a m e > < B o o k M a r k E x i t N a m e > C h a r t s _ O n e _ V F 1 0 2 5 9 4 6 1 4 0 0 : 0 2 : 4 8 . 5 < / B o o k M a r k E x i t N a m e > < B o o k M a r k E n t r y P o s i t i o n > 1 6 3 7 0 0 < / B o o k M a r k E n t r y P o s i t i o n > < B o o k M a r k E x i t P o s i t i o n > 1 6 8 5 6 7 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 a c b 3 8 3 1 5 - e 8 5 6 - 4 c 6 2 - 8 3 f f - 3 9 5 8 6 5 8 e a e 9 0 < / I n t e r n a l I d > < N a m e > C h a r t s _ O n e _ V F 1 0 2 5 9 4 6 1 4 A l s o k l i c k e 0 0 : 0 2 : 4 8 . 6 - 0 0 : 0 2 : 5 4 . 0 < / N a m e > < T e x t >   A l s o   k l i c k e   i c h   e r n e u t   a u f   ' D i a g r a m m t y p   � n d e r n ' ,   w i e d e r   a u f   ' G r u p p i e r t e   S � u l e n ' ,   u n d   d a n n   k l i c k e   i c h   a u f   ' O K '   . . . < / T e x t > < B o o k M a r k E n t r y N a m e > C h a r t s _ O n e _ V F 1 0 2 5 9 4 6 1 4 0 0 : 0 2 : 4 8 . 6 < / B o o k M a r k E n t r y N a m e > < B o o k M a r k E x i t N a m e > C h a r t s _ O n e _ V F 1 0 2 5 9 4 6 1 4 0 0 : 0 2 : 5 4 . 0 < / B o o k M a r k E x i t N a m e > < B o o k M a r k E n t r y P o s i t i o n > 1 6 8 6 6 7 < / B o o k M a r k E n t r y P o s i t i o n > < B o o k M a r k E x i t P o s i t i o n > 1 7 4 0 3 3 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 3 7 3 6 e 4 5 a - 0 4 9 a - 4 7 0 f - a 4 8 a - f 8 7 f 7 1 0 7 1 1 1 2 < / I n t e r n a l I d > < N a m e > C h a r t s _ O n e _ V F 1 0 2 5 9 4 6 1 4 U n d s c h o n 0 0 : 0 2 : 5 4 . 1 - 0 0 : 0 2 : 5 7 . 1 < / N a m e > < T e x t >   U n d   s c h o n   w i r d   d a s   u r s p r � n g l i c h e   D i a g r a m m   w i e d e r   a n g e z e i g t . < / T e x t > < B o o k M a r k E n t r y N a m e > C h a r t s _ O n e _ V F 1 0 2 5 9 4 6 1 4 0 0 : 0 2 : 5 4 . 1 < / B o o k M a r k E n t r y N a m e > < B o o k M a r k E x i t N a m e > C h a r t s _ O n e _ V F 1 0 2 5 9 4 6 1 4 0 0 : 0 2 : 5 7 . 1 < / B o o k M a r k E x i t N a m e > < B o o k M a r k E n t r y P o s i t i o n > 1 7 4 1 3 3 < / B o o k M a r k E n t r y P o s i t i o n > < B o o k M a r k E x i t P o s i t i o n > 1 7 7 1 0 0 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 2 a 7 5 6 7 9 5 - 1 b 0 f - 4 a 9 7 - 8 4 8 2 - f 6 2 b a 9 8 6 0 d 7 6 < / I n t e r n a l I d > < N a m e > C h a r t s _ O n e _ V F 1 0 2 5 9 4 6 1 4 N u n k l i c k e 0 0 : 0 2 : 5 7 . 2 - 0 0 : 0 3 : 0 5 . 4 < / N a m e > < T e x t >   N u n   k l i c k e   i c h   a u f   e i n e   S t e l l e   a u � e r h a l b   d e s   D i a g r a m m s .   D i e   D i a g r a m m t o o l s   w e r d e n   a u s g e b l e n d e t . < / T e x t > < B o o k M a r k E n t r y N a m e > C h a r t s _ O n e _ V F 1 0 2 5 9 4 6 1 4 0 0 : 0 2 : 5 7 . 2 < / B o o k M a r k E n t r y N a m e > < B o o k M a r k E x i t N a m e > C h a r t s _ O n e _ V F 1 0 2 5 9 4 6 1 4 0 0 : 0 3 : 0 5 . 4 < / B o o k M a r k E x i t N a m e > < B o o k M a r k E n t r y P o s i t i o n > 1 7 7 2 0 0 < / B o o k M a r k E n t r y P o s i t i o n > < B o o k M a r k E x i t P o s i t i o n > 1 8 5 4 0 0 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5.xml>��< ? x m l   v e r s i o n = " 1 . 0 "   e n c o d i n g = " u t f - 1 6 " ? > < C a p t i o n I t e m s L i s t   x m l n s : x s i = " h t t p : / / w w w . w 3 . o r g / 2 0 0 1 / X M L S c h e m a - i n s t a n c e "   x m l n s : x s d = " h t t p : / / w w w . w 3 . o r g / 2 0 0 1 / X M L S c h e m a " > < I d > 0 8 8 9 b 8 4 2 - 2 6 9 0 - 4 b 4 3 - 8 0 3 8 - 6 d 0 e 9 c d 6 7 2 0 c < / I d > < C a p t i o n I t e m s > < C a p t i o n I t e m > < I n t e r n a l I d > 2 3 3 5 8 9 a a - a 5 7 8 - 4 c 0 4 - 9 a 2 b - 9 f f 3 3 2 c d 8 6 3 5 < / I n t e r n a l I d > < N a m e > C h a r t s   7 _ V F 1 0 2 5 9 4 6 5 3 0 0 : 0 0 : 0 0 . 0 - 0 0 : 0 0 : 0 0 . 0 < / N a m e > < T e x t >   < / T e x t > < B o o k M a r k E n t r y N a m e > C h a r t s   7 _ V F 1 0 2 5 9 4 6 5 3 0 0 : 0 0 : 0 0 . 0 < / B o o k M a r k E n t r y N a m e > < B o o k M a r k E x i t N a m e > C h a r t s   7 _ V F 1 0 2 5 9 4 6 5 3 0 0 : 0 0 : 0 0 . 0 < / B o o k M a r k E x i t N a m e > < B o o k M a r k E n t r y P o s i t i o n > 0 < / B o o k M a r k E n t r y P o s i t i o n > < B o o k M a r k E x i t P o s i t i o n > 0 < / B o o k M a r k E x i t P o s i t i o n > < I s E x i t P o s i t i o n D e r i v e d > t r u e 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 d 7 5 d 7 1 8 e - 9 7 1 a - 4 7 0 a - b 1 7 d - 9 9 c d 1 4 5 9 7 5 e d < / I n t e r n a l I d > < N a m e > C h a r t s   7 _ V F 1 0 2 5 9 4 6 5 3 I n E x c e l 0 0 : 0 0 : 0 0 . 0 - 0 0 : 0 0 : 0 5 . 0 < / N a m e > < T e x t >   I n   E x c e l   s t e h e n   z a h l r e i c h e   D i a g r a m m t y p e n   z u r   V e r f � g u n g . < / T e x t > < B o o k M a r k E n t r y N a m e > C h a r t s   7 _ V F 1 0 2 5 9 4 6 5 3 0 0 : 0 0 : 0 0 . 0 < / B o o k M a r k E n t r y N a m e > < B o o k M a r k E x i t N a m e > C h a r t s   7 _ V F 1 0 2 5 9 4 6 5 3 0 0 : 0 0 : 0 5 . 0 < / B o o k M a r k E x i t N a m e > < B o o k M a r k E n t r y P o s i t i o n > 0 < / B o o k M a r k E n t r y P o s i t i o n > < B o o k M a r k E x i t P o s i t i o n > 5 0 3 3 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 9 b 1 0 d c b a - d 2 9 2 - 4 0 6 9 - b 5 a 7 - 5 e 8 1 2 8 c c c 5 6 7 < / I n t e r n a l I d > < N a m e > C h a r t s   7 _ V F 1 0 2 5 9 4 6 5 3 D i e s e s h i e r 0 0 : 0 0 : 0 5 . 1 - 0 0 : 0 0 : 0 8 . 8 < / N a m e > < T e x t >   D i e s e s   h i e r   i s t   z . � B .   e i n   D i a g r a m m   v o m   T y p   ' G r u p p i e r t e   S � u l e n ' , < / T e x t > < B o o k M a r k E n t r y N a m e > C h a r t s   7 _ V F 1 0 2 5 9 4 6 5 3 0 0 : 0 0 : 0 5 . 1 < / B o o k M a r k E n t r y N a m e > < B o o k M a r k E x i t N a m e > C h a r t s   7 _ V F 1 0 2 5 9 4 6 5 3 0 0 : 0 0 : 0 8 . 8 < / B o o k M a r k E x i t N a m e > < B o o k M a r k E n t r y P o s i t i o n > 5 1 3 3 < / B o o k M a r k E n t r y P o s i t i o n > < B o o k M a r k E x i t P o s i t i o n > 8 8 0 0 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 8 d 1 d 6 a 1 9 - 7 8 1 4 - 4 6 7 b - 8 e c 0 - 3 f 3 e 5 b e 4 d 7 2 3 < / I n t e r n a l I d > < N a m e > C h a r t s   7 _ V F 1 0 2 5 9 4 6 5 3 e i n S t a n d a r d t y p 0 0 : 0 0 : 0 8 . 9 - 0 0 : 0 0 : 1 3 . 0 < / N a m e > < T e x t >   e i n   S t a n d a r d t y p   f � r   S � u l e n d i a g r a m m e .   I c h   w e r d e   d e n   T y p   n u n   � n d e r n . < / T e x t > < B o o k M a r k E n t r y N a m e > C h a r t s   7 _ V F 1 0 2 5 9 4 6 5 3 0 0 : 0 0 : 0 8 . 9 < / B o o k M a r k E n t r y N a m e > < B o o k M a r k E x i t N a m e > C h a r t s   7 _ V F 1 0 2 5 9 4 6 5 3 0 0 : 0 0 : 1 3 . 0 < / B o o k M a r k E x i t N a m e > < B o o k M a r k E n t r y P o s i t i o n > 8 9 0 0 < / B o o k M a r k E n t r y P o s i t i o n > < B o o k M a r k E x i t P o s i t i o n > 1 3 0 3 3 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 e 3 4 b b 0 6 e - 1 0 7 9 - 4 c 0 b - 9 e 4 1 - 8 7 a d b 4 5 2 e f 5 4 < / I n t e r n a l I d > < N a m e > C h a r t s   7 _ V F 1 0 2 5 9 4 6 5 3 D a z u k l i c k e 0 0 : 0 0 : 1 3 . 1 - 0 0 : 0 0 : 1 7 . 8 < / N a m e > < T e x t >   D a z u   k l i c k e   i c h   a u f   d e r   R e g i s t e r k a r t e   ' E n t w u r f '   i n   d e r   G r u p p e   ' T y p '   a u f   ' D i a g r a m m t y p   � n d e r n ' < / T e x t > < B o o k M a r k E n t r y N a m e > C h a r t s   7 _ V F 1 0 2 5 9 4 6 5 3 0 0 : 0 0 : 1 3 . 1 < / B o o k M a r k E n t r y N a m e > < B o o k M a r k E x i t N a m e > C h a r t s   7 _ V F 1 0 2 5 9 4 6 5 3 0 0 : 0 0 : 1 7 . 8 < / B o o k M a r k E x i t N a m e > < B o o k M a r k E n t r y P o s i t i o n > 1 3 1 3 3 < / B o o k M a r k E n t r y P o s i t i o n > < B o o k M a r k E x i t P o s i t i o n > 1 7 8 3 3 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 b 1 d f 7 6 f a - e f b 4 - 4 5 4 f - a 2 5 f - 1 7 1 f 0 1 a 1 4 a 8 0 < / I n t e r n a l I d > < N a m e > C h a r t s   7 _ V F 1 0 2 5 9 4 6 5 3 u n d w � h l e 0 0 : 0 0 : 1 7 . 9 - 0 0 : 0 0 : 2 3 . 1 < / N a m e > < T e x t >   u n d   w � h l e   n e b e n   ' G r u p p i e r t e   S � u l e n '   d e n   D i a g r a m m t y p   ' G e s t a p e l t e   S � u l e n '   a u s   u n d   k l i c k e   a u f   ' O K ' . < / T e x t > < B o o k M a r k E n t r y N a m e > C h a r t s   7 _ V F 1 0 2 5 9 4 6 5 3 0 0 : 0 0 : 1 7 . 9 < / B o o k M a r k E n t r y N a m e > < B o o k M a r k E x i t N a m e > C h a r t s   7 _ V F 1 0 2 5 9 4 6 5 3 0 0 : 0 0 : 2 3 . 1 < / B o o k M a r k E x i t N a m e > < B o o k M a r k E n t r y P o s i t i o n > 1 7 9 3 3 < / B o o k M a r k E n t r y P o s i t i o n > < B o o k M a r k E x i t P o s i t i o n > 2 3 1 0 0 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 5 a 1 f 1 6 1 f - 9 e 5 2 - 4 c 9 c - 8 e 0 9 - 7 2 8 3 5 2 e 1 e d a a < / I n t e r n a l I d > < N a m e > C h a r t s   7 _ V F 1 0 2 5 9 4 6 5 3 D i e s e s D i a g r a m m 0 0 : 0 0 : 2 3 . 2 - 0 0 : 0 0 : 2 9 . 3 < / N a m e > < T e x t >   D i e s e s   D i a g r a m m   v o m   T y p   ' G e s t a p e l t e   S � u l e n '   w e i s t   s t a t t   d r e i   S � u l e n   n u r   e i n e   S � u l e   f � r   j e d e n   M o n a t   a u f . < / T e x t > < B o o k M a r k E n t r y N a m e > C h a r t s   7 _ V F 1 0 2 5 9 4 6 5 3 0 0 : 0 0 : 2 3 . 2 < / B o o k M a r k E n t r y N a m e > < B o o k M a r k E x i t N a m e > C h a r t s   7 _ V F 1 0 2 5 9 4 6 5 3 0 0 : 0 0 : 2 9 . 3 < / B o o k M a r k E x i t N a m e > < B o o k M a r k E n t r y P o s i t i o n > 2 3 2 0 0 < / B o o k M a r k E n t r y P o s i t i o n > < B o o k M a r k E x i t P o s i t i o n > 2 9 3 3 3 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 f 1 b 9 9 8 a 2 - f c 0 0 - 4 4 b a - b 6 1 b - 9 e 7 9 b 9 8 d f 2 a 1 < / I n t e r n a l I d > < N a m e > C h a r t s   7 _ V F 1 0 2 5 9 4 6 5 3 I n d e m 0 0 : 0 0 : 2 9 . 4 - 0 0 : 0 0 : 3 3 . 7 < / N a m e > < T e x t >   I n   d e m   D i a g r a m m   w i r d   d a s   V e r h � l t n i s   e i n z e l n e r   E l e m e n t e   z u m   G a n z e n   v e r a n s c h a u l i c h t . < / T e x t > < B o o k M a r k E n t r y N a m e > C h a r t s   7 _ V F 1 0 2 5 9 4 6 5 3 0 0 : 0 0 : 2 9 . 4 < / B o o k M a r k E n t r y N a m e > < B o o k M a r k E x i t N a m e > C h a r t s   7 _ V F 1 0 2 5 9 4 6 5 3 0 0 : 0 0 : 3 3 . 7 < / B o o k M a r k E x i t N a m e > < B o o k M a r k E n t r y P o s i t i o n > 2 9 4 3 3 < / B o o k M a r k E n t r y P o s i t i o n > < B o o k M a r k E x i t P o s i t i o n > 3 3 7 0 0 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 1 7 5 9 8 0 7 5 - b 0 4 3 - 4 1 6 1 - 9 9 5 a - 2 b 9 4 6 1 f 8 2 1 7 b < / I n t e r n a l I d > < N a m e > C h a r t s   7 _ V F 1 0 2 5 9 4 6 5 3 S o w e r d e n 0 0 : 0 0 : 3 3 . 8 - 0 0 : 0 0 : 3 7 . 1 < / N a m e > < T e x t >   S o   w e r d e n   P a r k e r ,   h i e r   g r � n   d a r g e s t e l l t ,   A l e x a n d e r   u n d   H a n s e n < / T e x t > < B o o k M a r k E n t r y N a m e > C h a r t s   7 _ V F 1 0 2 5 9 4 6 5 3 0 0 : 0 0 : 3 3 . 8 < / B o o k M a r k E n t r y N a m e > < B o o k M a r k E x i t N a m e > C h a r t s   7 _ V F 1 0 2 5 9 4 6 5 3 0 0 : 0 0 : 3 7 . 1 < / B o o k M a r k E x i t N a m e > < B o o k M a r k E n t r y P o s i t i o n > 3 3 8 0 0 < / B o o k M a r k E n t r y P o s i t i o n > < B o o k M a r k E x i t P o s i t i o n > 3 7 1 6 7 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 5 c 2 2 f 6 e 7 - b b c 8 - 4 f b b - b 7 f d - 8 7 2 b 7 a 6 f 3 8 e 1 < / I n t e r n a l I d > < N a m e > C h a r t s   7 _ V F 1 0 2 5 9 4 6 5 3 z u s a m m e n i n 0 0 : 0 0 : 3 7 . 2 - 0 0 : 0 0 : 4 1 . 1 < / N a m e > < T e x t >   z u s a m m e n   i n   d e r   S � u l e   ' J a n u a r '   a n g e z e i g t ,   u n d   d i e   W e r t e   f � r   a l l e   d r e i   V e r k � u f e r < / T e x t > < B o o k M a r k E n t r y N a m e > C h a r t s   7 _ V F 1 0 2 5 9 4 6 5 3 0 0 : 0 0 : 3 7 . 2 < / B o o k M a r k E n t r y N a m e > < B o o k M a r k E x i t N a m e > C h a r t s   7 _ V F 1 0 2 5 9 4 6 5 3 0 0 : 0 0 : 4 1 . 1 < / B o o k M a r k E x i t N a m e > < B o o k M a r k E n t r y P o s i t i o n > 3 7 2 6 7 < / B o o k M a r k E n t r y P o s i t i o n > < B o o k M a r k E x i t P o s i t i o n > 4 1 1 6 7 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 2 1 1 9 f 5 1 0 - 4 0 c d - 4 0 9 c - 8 b c b - d 0 9 6 a 8 1 4 a d 1 8 < / I n t e r n a l I d > < N a m e > C h a r t s   7 _ V F 1 0 2 5 9 4 6 5 3 s i n d � b e r e i n a n d e r 0 0 : 0 0 : 4 1 . 2 - 0 0 : 0 0 : 4 6 . 1 < / N a m e > < T e x t >   s i n d   � b e r e i n a n d e r   g e s t a p e l t .   I c h   k l i c k e   e r n e u t   a u f   ' D i a g r a m m t y p   � n d e r n ' , < / T e x t > < B o o k M a r k E n t r y N a m e > C h a r t s   7 _ V F 1 0 2 5 9 4 6 5 3 0 0 : 0 0 : 4 1 . 2 < / B o o k M a r k E n t r y N a m e > < B o o k M a r k E x i t N a m e > C h a r t s   7 _ V F 1 0 2 5 9 4 6 5 3 0 0 : 0 0 : 4 6 . 1 < / B o o k M a r k E x i t N a m e > < B o o k M a r k E n t r y P o s i t i o n > 4 1 2 6 7 < / B o o k M a r k E n t r y P o s i t i o n > < B o o k M a r k E x i t P o s i t i o n > 4 6 1 0 0 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 8 c 1 a f c 3 8 - 4 b 8 d - 4 5 3 0 - a 7 3 4 - d c b 8 4 f 3 2 d 2 6 1 < / I n t e r n a l I d > < N a m e > C h a r t s   7 _ V F 1 0 2 5 9 4 6 5 3 u n d d i e s m a l 0 0 : 0 0 : 4 6 . 2 - 0 0 : 0 0 : 5 0 . 5 < / N a m e > < T e x t >   u n d   d i e s m a l   w � h l e   i c h   ' G e s t a p e l t e   S � u l e n   ( 1 0 0 � % ) '   a u s   u n d   k l i c k e   a u f   ' O K ' . < / T e x t > < B o o k M a r k E n t r y N a m e > C h a r t s   7 _ V F 1 0 2 5 9 4 6 5 3 0 0 : 0 0 : 4 6 . 2 < / B o o k M a r k E n t r y N a m e > < B o o k M a r k E x i t N a m e > C h a r t s   7 _ V F 1 0 2 5 9 4 6 5 3 0 0 : 0 0 : 5 0 . 5 < / B o o k M a r k E x i t N a m e > < B o o k M a r k E n t r y P o s i t i o n > 4 6 2 0 0 < / B o o k M a r k E n t r y P o s i t i o n > < B o o k M a r k E x i t P o s i t i o n > 5 0 5 6 7 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 a 4 0 e c 0 0 2 - 1 1 7 1 - 4 1 8 e - b 3 7 f - 4 b 2 7 f e 7 b 2 4 f b < / I n t e r n a l I d > < N a m e > C h a r t s   7 _ V F 1 0 2 5 9 4 6 5 3 D a s D i a g r a m m 0 0 : 0 0 : 5 0 . 6 - 0 0 : 0 0 : 5 7 . 5 < / N a m e > < T e x t >   D a s   D i a g r a m m   v o m   T y p   ' G e s t a p e l t e   S � u l e n   ( 1 0 0 � % ) '   v e r h � l t   s i c h   w i e   e i n   D i a g r a m m   v o m   T y p   ' G e s t a p e l t e   S � u l e n ' , < / T e x t > < B o o k M a r k E n t r y N a m e > C h a r t s   7 _ V F 1 0 2 5 9 4 6 5 3 0 0 : 0 0 : 5 0 . 6 < / B o o k M a r k E n t r y N a m e > < B o o k M a r k E x i t N a m e > C h a r t s   7 _ V F 1 0 2 5 9 4 6 5 3 0 0 : 0 0 : 5 7 . 5 < / B o o k M a r k E x i t N a m e > < B o o k M a r k E n t r y P o s i t i o n > 5 0 6 6 7 < / B o o k M a r k E n t r y P o s i t i o n > < B o o k M a r k E x i t P o s i t i o n > 5 7 5 0 0 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 3 4 1 9 c d f 6 - 2 0 5 e - 4 0 4 1 - b 2 8 0 - 3 c e 3 0 e 1 8 5 1 6 7 < / I n t e r n a l I d > < N a m e > C h a r t s   7 _ V F 1 0 2 5 9 4 6 5 3 n u r d a s s 0 0 : 0 0 : 5 7 . 6 - 0 0 : 0 1 : 0 0 . 8 < / N a m e > < T e x t >   n u r   d a s s   d i e   S � u l e n   s i c h   � b e r   d i e   g e s a m t e   H � h e   d e s   D i a g r a m m s   e r s t r e c k e n . < / T e x t > < B o o k M a r k E n t r y N a m e > C h a r t s   7 _ V F 1 0 2 5 9 4 6 5 3 0 0 : 0 0 : 5 7 . 6 < / B o o k M a r k E n t r y N a m e > < B o o k M a r k E x i t N a m e > C h a r t s   7 _ V F 1 0 2 5 9 4 6 5 3 0 0 : 0 1 : 0 0 . 8 < / B o o k M a r k E x i t N a m e > < B o o k M a r k E n t r y P o s i t i o n > 5 7 6 0 0 < / B o o k M a r k E n t r y P o s i t i o n > < B o o k M a r k E x i t P o s i t i o n > 6 0 8 0 0 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 9 7 b 7 d e 1 2 - f e a 7 - 4 e 6 0 - 9 0 6 8 - a c a b 4 7 e 2 5 4 9 f < / I n t e r n a l I d > < N a m e > C h a r t s   7 _ V F 1 0 2 5 9 4 6 5 3 A u f d e r 0 0 : 0 1 : 0 0 . 9 - 0 0 : 0 1 : 0 4 . 7 < / N a m e > < T e x t >   A u f   d e r   G r � � e n -   b z w .   Y - A c h s e   w e r d e n   P r o z e n t s � t z e   a n g e z e i g t , < / T e x t > < B o o k M a r k E n t r y N a m e > C h a r t s   7 _ V F 1 0 2 5 9 4 6 5 3 0 0 : 0 1 : 0 0 . 9 < / B o o k M a r k E n t r y N a m e > < B o o k M a r k E x i t N a m e > C h a r t s   7 _ V F 1 0 2 5 9 4 6 5 3 0 0 : 0 1 : 0 4 . 7 < / B o o k M a r k E x i t N a m e > < B o o k M a r k E n t r y P o s i t i o n > 6 0 9 0 0 < / B o o k M a r k E n t r y P o s i t i o n > < B o o k M a r k E x i t P o s i t i o n > 6 4 7 0 0 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 1 b 2 7 a c f b - 9 5 c 1 - 4 9 6 9 - b e 8 2 - 3 2 f f 6 7 a a 6 c b 3 < / I n t e r n a l I d > < N a m e > C h a r t s   7 _ V F 1 0 2 5 9 4 6 5 3 d . � h . d e r 0 0 : 0 1 : 0 4 . 8 - 0 0 : 0 1 : 0 9 . 0 < / N a m e > < T e x t >   d . � h .   d e r   F o k u s   l i e g t   a u f   d e r   S u m m e   d e r   P r o z e n t e ,   n i c h t   d e r   S u m m e   d e r   Z a h l e n . < / T e x t > < B o o k M a r k E n t r y N a m e > C h a r t s   7 _ V F 1 0 2 5 9 4 6 5 3 0 0 : 0 1 : 0 4 . 8 < / B o o k M a r k E n t r y N a m e > < B o o k M a r k E x i t N a m e > C h a r t s   7 _ V F 1 0 2 5 9 4 6 5 3 0 0 : 0 1 : 0 9 . 0 < / B o o k M a r k E x i t N a m e > < B o o k M a r k E n t r y P o s i t i o n > 6 4 8 0 0 < / B o o k M a r k E n t r y P o s i t i o n > < B o o k M a r k E x i t P o s i t i o n > 6 9 0 6 7 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 8 9 8 1 5 5 4 b - 8 3 6 8 - 4 a a 9 - b b 8 e - 9 e 8 e f 0 5 4 c 2 b 0 < / I n t e r n a l I d > < N a m e > C h a r t s   7 _ V F 1 0 2 5 9 4 6 5 3 I c h � n d e r e 0 0 : 0 1 : 0 9 . 1 - 0 0 : 0 1 : 1 4 . 1 < / N a m e > < T e x t >   I c h   � n d e r e   d a s   D i a g r a m m   e i n   l e t z t e s   M a l ,   i n d e m   i c h   a u f   ' D i a g r a m m t y p   � n d e r n '   k l i c k e , < / T e x t > < B o o k M a r k E n t r y N a m e > C h a r t s   7 _ V F 1 0 2 5 9 4 6 5 3 0 0 : 0 1 : 0 9 . 1 < / B o o k M a r k E n t r y N a m e > < B o o k M a r k E x i t N a m e > C h a r t s   7 _ V F 1 0 2 5 9 4 6 5 3 0 0 : 0 1 : 1 4 . 1 < / B o o k M a r k E x i t N a m e > < B o o k M a r k E n t r y P o s i t i o n > 6 9 1 6 7 < / B o o k M a r k E n t r y P o s i t i o n > < B o o k M a r k E x i t P o s i t i o n > 7 4 1 3 3 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 f 9 4 3 f 7 b c - 9 1 f d - 4 f 0 5 - b 6 5 b - 2 9 a c d c 6 6 d b 9 4 < / I n t e r n a l I d > < N a m e > C h a r t s   7 _ V F 1 0 2 5 9 4 6 5 3 a b e r d i e s m a l 0 0 : 0 1 : 1 4 . 2 - 0 0 : 0 1 : 1 9 . 0 < / N a m e > < T e x t >   a b e r   d i e s m a l   w � h l e   i c h   u n t e r   ' L i n i e '   d e n   T y p   ' L i n i e   m i t   D a t e n p u n k t e n '   a u s   u n d   k l i c k e   a u f   ' O K ' . < / T e x t > < B o o k M a r k E n t r y N a m e > C h a r t s   7 _ V F 1 0 2 5 9 4 6 5 3 0 0 : 0 1 : 1 4 . 2 < / B o o k M a r k E n t r y N a m e > < B o o k M a r k E x i t N a m e > C h a r t s   7 _ V F 1 0 2 5 9 4 6 5 3 0 0 : 0 1 : 1 9 . 0 < / B o o k M a r k E x i t N a m e > < B o o k M a r k E n t r y P o s i t i o n > 7 4 2 3 3 < / B o o k M a r k E n t r y P o s i t i o n > < B o o k M a r k E x i t P o s i t i o n > 7 9 0 6 7 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 e 9 d 6 1 8 a c - 1 0 7 d - 4 8 5 2 - 8 1 3 4 - 5 e 1 4 6 b 2 b 0 4 d 3 < / I n t e r n a l I d > < N a m e > C h a r t s   7 _ V F 1 0 2 5 9 4 6 5 3 D i e s e r D i a g r a m m t y p 0 0 : 0 1 : 1 9 . 1 - 0 0 : 0 1 : 2 5 . 3 < / N a m e > < T e x t >   D i e s e r   D i a g r a m m t y p   i s t   g u t   g e e i g n e t ,   u m   � n d e r u n g e n   u n d   T r e n d s   a u f z u z e i g e n < / T e x t > < B o o k M a r k E n t r y N a m e > C h a r t s   7 _ V F 1 0 2 5 9 4 6 5 3 0 0 : 0 1 : 1 9 . 1 < / B o o k M a r k E n t r y N a m e > < B o o k M a r k E x i t N a m e > C h a r t s   7 _ V F 1 0 2 5 9 4 6 5 3 0 0 : 0 1 : 2 5 . 3 < / B o o k M a r k E x i t N a m e > < B o o k M a r k E n t r y P o s i t i o n > 7 9 1 6 7 < / B o o k M a r k E n t r y P o s i t i o n > < B o o k M a r k E x i t P o s i t i o n > 8 5 3 0 0 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 6 5 6 b 9 7 0 8 - a e 9 8 - 4 c b c - 8 e 4 6 - a 2 c 0 9 c 1 2 9 2 1 e < / I n t e r n a l I d > < N a m e > C h a r t s   7 _ V F 1 0 2 5 9 4 6 5 3 u n d d i e 0 0 : 0 1 : 2 5 . 4 - 0 0 : 0 1 : 2 8 . 5 < / N a m e > < T e x t >   u n d   d i e   L e i s t u n g   d e r   e i n z e l n e n   V e r k � u f e r   m i t e i n a n d e r   z u   v e r g l e i c h e n . < / T e x t > < B o o k M a r k E n t r y N a m e > C h a r t s   7 _ V F 1 0 2 5 9 4 6 5 3 0 0 : 0 1 : 2 5 . 4 < / B o o k M a r k E n t r y N a m e > < B o o k M a r k E x i t N a m e > C h a r t s   7 _ V F 1 0 2 5 9 4 6 5 3 0 0 : 0 1 : 2 8 . 5 < / B o o k M a r k E x i t N a m e > < B o o k M a r k E n t r y P o s i t i o n > 8 5 4 0 0 < / B o o k M a r k E n t r y P o s i t i o n > < B o o k M a r k E x i t P o s i t i o n > 8 8 5 6 7 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 d 5 f 3 5 4 6 1 - 0 c d 2 - 4 4 b f - 9 4 9 7 - 8 2 e 8 6 5 8 f 4 6 2 0 < / I n t e r n a l I d > < N a m e > C h a r t s   7 _ V F 1 0 2 5 9 4 6 5 3 S o h a t 0 0 : 0 1 : 2 8 . 6 - 0 0 : 0 1 : 3 3 . 6 < / N a m e > < T e x t >   S o   h a t   d e r   U m s a t z   v o n   P a r k e r ,   h i e r   g r � n   d a r g e s t e l l t ,   z i e m l i c h   i m   u n t e r e n   B e r e i c h   s t a g n i e r t . < / T e x t > < B o o k M a r k E n t r y N a m e > C h a r t s   7 _ V F 1 0 2 5 9 4 6 5 3 0 0 : 0 1 : 2 8 . 6 < / B o o k M a r k E n t r y N a m e > < B o o k M a r k E x i t N a m e > C h a r t s   7 _ V F 1 0 2 5 9 4 6 5 3 0 0 : 0 1 : 3 3 . 6 < / B o o k M a r k E x i t N a m e > < B o o k M a r k E n t r y P o s i t i o n > 8 8 6 6 7 < / B o o k M a r k E n t r y P o s i t i o n > < B o o k M a r k E x i t P o s i t i o n > 9 3 6 0 0 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 2 7 b 2 5 3 7 d - c 8 1 7 - 4 c f 1 - 8 2 5 1 - 6 a c 3 1 1 2 2 8 c 3 a < / I n t e r n a l I d > < N a m e > C h a r t s   7 _ V F 1 0 2 5 9 4 6 5 3 H a n s e n h a t 0 0 : 0 1 : 3 3 . 7 - 0 0 : 0 1 : 3 9 . 8 < / N a m e > < T e x t >   H a n s e n   h a t   z u   B e g i n n   e t w a s   m e h r   v e r k a u f t ,   d a n n   s i n k t   d e r   U m s a t z   e t w a s ,   s t e i g t   a b e r   w i e d e r   i m   M � r z . < / T e x t > < B o o k M a r k E n t r y N a m e > C h a r t s   7 _ V F 1 0 2 5 9 4 6 5 3 0 0 : 0 1 : 3 3 . 7 < / B o o k M a r k E n t r y N a m e > < B o o k M a r k E x i t N a m e > C h a r t s   7 _ V F 1 0 2 5 9 4 6 5 3 0 0 : 0 1 : 3 9 . 8 < / B o o k M a r k E x i t N a m e > < B o o k M a r k E n t r y P o s i t i o n > 9 3 7 0 0 < / B o o k M a r k E n t r y P o s i t i o n > < B o o k M a r k E x i t P o s i t i o n > 9 9 8 6 7 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 e 4 0 9 d 7 b e - e 5 6 9 - 4 5 9 d - b d f 6 - 2 e c 1 1 a 4 a b c b 9 < / I n t e r n a l I d > < N a m e > C h a r t s   7 _ V F 1 0 2 5 9 4 6 5 3 A l e x a n d e r h i n g e g e n 0 0 : 0 1 : 3 9 . 9 - 0 0 : 0 1 : 4 3 . 6 < / N a m e > < T e x t >   A l e x a n d e r   h i n g e g e n   v e r z e i c h n e t   z u   B e g i n n   e i n e n   s e h r   h o h e n   U m s a t z , < / T e x t > < B o o k M a r k E n t r y N a m e > C h a r t s   7 _ V F 1 0 2 5 9 4 6 5 3 0 0 : 0 1 : 3 9 . 9 < / B o o k M a r k E n t r y N a m e > < B o o k M a r k E x i t N a m e > C h a r t s   7 _ V F 1 0 2 5 9 4 6 5 3 0 0 : 0 1 : 4 3 . 6 < / B o o k M a r k E x i t N a m e > < B o o k M a r k E n t r y P o s i t i o n > 9 9 9 6 7 < / B o o k M a r k E n t r y P o s i t i o n > < B o o k M a r k E x i t P o s i t i o n > 1 0 3 6 0 0 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 7 0 7 0 1 0 e a - d e 4 e - 4 6 e c - 8 0 e 7 - 7 c f 6 3 8 6 2 3 1 9 e < / I n t e r n a l I d > < N a m e > C h a r t s   7 _ V F 1 0 2 5 9 4 6 5 3 d e r a b e r 0 0 : 0 1 : 4 3 . 7 - 0 0 : 0 1 : 4 5 . 5 < / N a m e > < T e x t >   d e r   a b e r   s e i t d e m   s t e t i g   z u r � c k g e h t . < / T e x t > < B o o k M a r k E n t r y N a m e > C h a r t s   7 _ V F 1 0 2 5 9 4 6 5 3 0 0 : 0 1 : 4 3 . 7 < / B o o k M a r k E n t r y N a m e > < B o o k M a r k E x i t N a m e > C h a r t s   7 _ V F 1 0 2 5 9 4 6 5 3 0 0 : 0 1 : 4 5 . 5 < / B o o k M a r k E x i t N a m e > < B o o k M a r k E n t r y P o s i t i o n > 1 0 3 7 0 0 < / B o o k M a r k E n t r y P o s i t i o n > < B o o k M a r k E x i t P o s i t i o n > 1 0 5 5 0 0 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 7 1 8 2 b 8 6 2 - 0 6 f 9 - 4 8 7 0 - b 0 c c - 6 c b 5 5 f 6 2 a d d 5 < / I n t e r n a l I d > < N a m e > C h a r t s   7 _ V F 1 0 2 5 9 4 6 5 3 I c h v e r w e n d e 0 0 : 0 1 : 4 5 . 6 - 0 0 : 0 1 : 5 0 . 1 < / N a m e > < T e x t >   I c h   v e r w e n d e   e i n   L i n i e n d i a g r a m m ,   w e n n   i c h   Z e i t r � u m e   m i t   g l e i c h m � � i g e m   A b s t a n d ,   z . � B . < / T e x t > < B o o k M a r k E n t r y N a m e > C h a r t s   7 _ V F 1 0 2 5 9 4 6 5 3 0 0 : 0 1 : 4 5 . 6 < / B o o k M a r k E n t r y N a m e > < B o o k M a r k E x i t N a m e > C h a r t s   7 _ V F 1 0 2 5 9 4 6 5 3 0 0 : 0 1 : 5 0 . 1 < / B o o k M a r k E x i t N a m e > < B o o k M a r k E n t r y P o s i t i o n > 1 0 5 6 0 0 < / B o o k M a r k E n t r y P o s i t i o n > < B o o k M a r k E x i t P o s i t i o n > 1 1 0 1 3 3 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 e 8 2 8 1 0 5 a - 5 3 c 9 - 4 c 5 d - 8 9 9 3 - 7 7 a e d c f 9 e c d 9 < / I n t e r n a l I d > < N a m e > C h a r t s   7 _ V F 1 0 2 5 9 4 6 5 3 M o n a t e , Q u a r t a l e 0 0 : 0 1 : 5 0 . 2 - 0 0 : 0 1 : 5 2 . 6 < / N a m e > < T e x t >   M o n a t e ,   Q u a r t a l e   o d e r   J a h r e ,   d a r s t e l l e n   m � c h t e . < / T e x t > < B o o k M a r k E n t r y N a m e > C h a r t s   7 _ V F 1 0 2 5 9 4 6 5 3 0 0 : 0 1 : 5 0 . 2 < / B o o k M a r k E n t r y N a m e > < B o o k M a r k E x i t N a m e > C h a r t s   7 _ V F 1 0 2 5 9 4 6 5 3 0 0 : 0 1 : 5 2 . 6 < / B o o k M a r k E x i t N a m e > < B o o k M a r k E n t r y P o s i t i o n > 1 1 0 2 3 3 < / B o o k M a r k E n t r y P o s i t i o n > < B o o k M a r k E x i t P o s i t i o n > 1 1 2 6 3 3 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 6 3 9 3 e c 1 3 - 3 7 b e - 4 6 a 4 - 8 1 b 3 - 8 b f 4 6 c 4 2 9 5 7 b < / I n t e r n a l I d > < N a m e > C h a r t s   7 _ V F 1 0 2 5 9 4 6 5 3 W e i t e r e I n f o r m a t i o n e n 0 0 : 0 1 : 5 2 . 7 - 0 0 : 0 1 : 5 7 . 8 < / N a m e > < T e x t >   W e i t e r e   I n f o r m a t i o n e n   z u   d e n   v e r s c h i e d e n e n   D i a g r a m m t y p e n   f i n d e n   S i e   i n   d e r   K u r z � b e r s i c h t s k a r t e < / T e x t > < B o o k M a r k E n t r y N a m e > C h a r t s   7 _ V F 1 0 2 5 9 4 6 5 3 0 0 : 0 1 : 5 2 . 7 < / B o o k M a r k E n t r y N a m e > < B o o k M a r k E x i t N a m e > C h a r t s   7 _ V F 1 0 2 5 9 4 6 5 3 0 0 : 0 1 : 5 7 . 8 < / B o o k M a r k E x i t N a m e > < B o o k M a r k E n t r y P o s i t i o n > 1 1 2 7 3 3 < / B o o k M a r k E n t r y P o s i t i o n > < B o o k M a r k E x i t P o s i t i o n > 1 1 7 8 3 3 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 0 d f 2 7 3 a b - a d f 2 - 4 4 9 4 - 9 a e 1 - 7 a e 4 a 1 f e e 4 f 3 < / I n t e r n a l I d > < N a m e > C h a r t s   7 _ V F 1 0 2 5 9 4 6 5 3 a m E n d e 0 0 : 0 1 : 5 7 . 9 - 0 0 : 0 2 : 0 2 . 2 < / N a m e > < T e x t >   a m   E n d e   d i e s e s   K u r s e s . < / T e x t > < B o o k M a r k E n t r y N a m e > C h a r t s   7 _ V F 1 0 2 5 9 4 6 5 3 0 0 : 0 1 : 5 7 . 9 < / B o o k M a r k E n t r y N a m e > < B o o k M a r k E x i t N a m e > C h a r t s   7 _ V F 1 0 2 5 9 4 6 5 3 0 0 : 0 2 : 0 2 . 2 < / B o o k M a r k E x i t N a m e > < B o o k M a r k E n t r y P o s i t i o n > 1 1 7 9 3 3 < / B o o k M a r k E n t r y P o s i t i o n > < B o o k M a r k E x i t P o s i t i o n > 1 2 2 2 0 0 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6.xml>��< ? x m l   v e r s i o n = " 1 . 0 "   e n c o d i n g = " u t f - 1 6 " ? > < C a p t i o n I t e m s L i s t   x m l n s : x s i = " h t t p : / / w w w . w 3 . o r g / 2 0 0 1 / X M L S c h e m a - i n s t a n c e "   x m l n s : x s d = " h t t p : / / w w w . w 3 . o r g / 2 0 0 1 / X M L S c h e m a " > < I d > 4 5 e 7 6 c a d - e 8 0 d - 4 d e d - a d 3 4 - a f 3 8 b 5 b c 1 5 7 f < / I d > < C a p t i o n I t e m s > < C a p t i o n I t e m > < I n t e r n a l I d > c b 4 a d b 5 f - a 2 8 c - 4 b 8 e - b 4 b 8 - 3 4 a 3 3 c 5 b 1 3 4 3 < / I n t e r n a l I d > < N a m e > C h a r t s   T h r e e _ V F 1 0 2 5 9 4 6 3 4 0 0 : 0 0 : 0 0 . 0 - 0 0 : 0 0 : 0 0 . 7 < / N a m e > < T e x t >   < / T e x t > < B o o k M a r k E n t r y N a m e > C h a r t s   T h r e e _ V F 1 0 2 5 9 4 6 3 4 0 0 : 0 0 : 0 0 . 0 < / B o o k M a r k E n t r y N a m e > < B o o k M a r k E x i t N a m e > C h a r t s   T h r e e _ V F 1 0 2 5 9 4 6 3 4 0 0 : 0 0 : 0 0 . 7 < / B o o k M a r k E x i t N a m e > < B o o k M a r k E n t r y P o s i t i o n > 0 < / B o o k M a r k E n t r y P o s i t i o n > < B o o k M a r k E x i t P o s i t i o n > 7 0 0 < / B o o k M a r k E x i t P o s i t i o n > < I s E x i t P o s i t i o n D e r i v e d > t r u e 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 3 f f 7 3 1 9 b - f 6 3 7 - 4 8 f 0 - a 0 b 1 - 6 4 d a d a 7 4 8 9 d 3 < / I n t e r n a l I d > < N a m e > C h a r t s   T h r e e _ V F 1 0 2 5 9 4 6 3 4 D i e s e s D i a g r a m m 0 0 : 0 0 : 0 0 . 7 - 0 0 : 0 0 : 0 4 . 7 < / N a m e > < T e x t >   D i e s e s   D i a g r a m m   i s t   n i c h t   d i e   e i n z i g e   A n s i c h t ,   i n   d e r   d i e   D a t e n   d a r g e s t e l l t   w e r d e n   k � n n e n . < / T e x t > < B o o k M a r k E n t r y N a m e > C h a r t s   T h r e e _ V F 1 0 2 5 9 4 6 3 4 0 0 : 0 0 : 0 0 . 7 < / B o o k M a r k E n t r y N a m e > < B o o k M a r k E x i t N a m e > C h a r t s   T h r e e _ V F 1 0 2 5 9 4 6 3 4 0 0 : 0 0 : 0 4 . 7 < / B o o k M a r k E x i t N a m e > < B o o k M a r k E n t r y P o s i t i o n > 7 0 0 < / B o o k M a r k E n t r y P o s i t i o n > < B o o k M a r k E x i t P o s i t i o n > 4 7 0 0 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 1 b 4 c 2 0 5 a - 7 9 9 f - 4 e d b - 9 3 f 3 - 0 f 9 2 0 7 d 3 b 7 d 4 < / I n t e r n a l I d > < N a m e > C h a r t s   T h r e e _ V F 1 0 2 5 9 4 6 3 4 I n d e m 0 0 : 0 0 : 0 4 . 8 - 0 0 : 0 0 : 0 9 . 1 < / N a m e > < T e x t >   I n   d e m   D i a g r a m m   w e r d e n   d i e   V e r k � u f e r   n a c h   M o n a t   m i t e i n a n d e r   v e r g l i c h e n . < / T e x t > < B o o k M a r k E n t r y N a m e > C h a r t s   T h r e e _ V F 1 0 2 5 9 4 6 3 4 0 0 : 0 0 : 0 4 . 8 < / B o o k M a r k E n t r y N a m e > < B o o k M a r k E x i t N a m e > C h a r t s   T h r e e _ V F 1 0 2 5 9 4 6 3 4 0 0 : 0 0 : 0 9 . 1 < / B o o k M a r k E x i t N a m e > < B o o k M a r k E n t r y P o s i t i o n > 4 8 0 0 < / B o o k M a r k E n t r y P o s i t i o n > < B o o k M a r k E x i t P o s i t i o n > 9 1 0 0 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 4 f 8 4 f 3 4 1 - c 2 7 f - 4 6 0 0 - 9 1 a 2 - e a b 1 1 d a 6 e 5 1 2 < / I n t e r n a l I d > < N a m e > C h a r t s   T h r e e _ V F 1 0 2 5 9 4 6 3 4 A n h a n d d e r 0 0 : 0 0 : 0 9 . 2 - 0 0 : 0 0 : 1 2 . 1 < / N a m e > < T e x t >   A n h a n d   d e r   X - A c h s e   u n t e n   i m   D i a g r a m m   i s t   z u   e r k e n n e n ,   d a s s < / T e x t > < B o o k M a r k E n t r y N a m e > C h a r t s   T h r e e _ V F 1 0 2 5 9 4 6 3 4 0 0 : 0 0 : 0 9 . 2 < / B o o k M a r k E n t r y N a m e > < B o o k M a r k E x i t N a m e > C h a r t s   T h r e e _ V F 1 0 2 5 9 4 6 3 4 0 0 : 0 0 : 1 2 . 1 < / B o o k M a r k E x i t N a m e > < B o o k M a r k E n t r y P o s i t i o n > 9 2 0 0 < / B o o k M a r k E n t r y P o s i t i o n > < B o o k M a r k E x i t P o s i t i o n > 1 2 1 6 7 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 3 9 c 3 3 d 9 7 - 3 e c 0 - 4 9 5 7 - a 7 6 f - 3 1 3 6 2 f b d 4 8 8 e < / I n t e r n a l I d > < N a m e > C h a r t s   T h r e e _ V F 1 0 2 5 9 4 6 3 4 d i e D a t e n 0 0 : 0 0 : 1 2 . 2 - 0 0 : 0 0 : 1 5 . 7 < / N a m e > < T e x t >   d i e   D a t e n   i n   S � u l e n   a n g e o r d n e t   s i n d :   ' J a n u a r ' ,   ' F e b r u a r '   u n d   ' M � r z ' . < / T e x t > < B o o k M a r k E n t r y N a m e > C h a r t s   T h r e e _ V F 1 0 2 5 9 4 6 3 4 0 0 : 0 0 : 1 2 . 2 < / B o o k M a r k E n t r y N a m e > < B o o k M a r k E x i t N a m e > C h a r t s   T h r e e _ V F 1 0 2 5 9 4 6 3 4 0 0 : 0 0 : 1 5 . 7 < / B o o k M a r k E x i t N a m e > < B o o k M a r k E n t r y P o s i t i o n > 1 2 2 6 7 < / B o o k M a r k E n t r y P o s i t i o n > < B o o k M a r k E x i t P o s i t i o n > 1 5 7 6 7 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 9 f 1 e 7 4 a e - 4 a 2 d - 4 c b 7 - b f 4 9 - 6 2 c a 2 a 8 1 2 6 1 9 < / I n t e r n a l I d > < N a m e > C h a r t s   T h r e e _ V F 1 0 2 5 9 4 6 3 4 U n d d i e 0 0 : 0 0 : 1 5 . 8 - 0 0 : 0 0 : 2 1 . 7 < / N a m e > < T e x t >   U n d   d i e   D i a g r a m m l e g e n d e   w i r d   a u s   d e n   Z e i l e n   e r s t e l l t ,   i n   d e n e n   s i c h   d i e   N a m e n   d e r   V e r k � u f e r   b e f i n d e n . < / T e x t > < B o o k M a r k E n t r y N a m e > C h a r t s   T h r e e _ V F 1 0 2 5 9 4 6 3 4 0 0 : 0 0 : 1 5 . 8 < / B o o k M a r k E n t r y N a m e > < B o o k M a r k E x i t N a m e > C h a r t s   T h r e e _ V F 1 0 2 5 9 4 6 3 4 0 0 : 0 0 : 2 1 . 7 < / B o o k M a r k E x i t N a m e > < B o o k M a r k E n t r y P o s i t i o n > 1 5 8 6 7 < / B o o k M a r k E n t r y P o s i t i o n > < B o o k M a r k E x i t P o s i t i o n > 2 1 7 6 7 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 b 7 8 1 8 f 7 6 - e b 5 1 - 4 0 2 a - 9 0 b 3 - 9 8 f 7 9 4 8 e 0 5 d c < / I n t e r n a l I d > < N a m e > C h a r t s   T h r e e _ V F 1 0 2 5 9 4 6 3 4 A b e r i c h 0 0 : 0 0 : 2 1 . 8 - 0 0 : 0 0 : 2 6 . 0 < / N a m e > < T e x t >   A b e r   i c h   k a n n   d i e   D a t e n   a u f   d e n   A c h s e n   i m   w a h r s t e n   S i n n e   d e s   W o r t e s   v e r t a u s c h e n , < / T e x t > < B o o k M a r k E n t r y N a m e > C h a r t s   T h r e e _ V F 1 0 2 5 9 4 6 3 4 0 0 : 0 0 : 2 1 . 8 < / B o o k M a r k E n t r y N a m e > < B o o k M a r k E x i t N a m e > C h a r t s   T h r e e _ V F 1 0 2 5 9 4 6 3 4 0 0 : 0 0 : 2 6 . 0 < / B o o k M a r k E x i t N a m e > < B o o k M a r k E n t r y P o s i t i o n > 2 1 8 6 7 < / B o o k M a r k E n t r y P o s i t i o n > < B o o k M a r k E x i t P o s i t i o n > 2 6 0 6 7 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 6 f d 1 1 0 3 8 - 7 f 6 a - 4 f d 0 - 8 a d 7 - 0 a 0 5 3 9 c 3 2 2 b d < / I n t e r n a l I d > < N a m e > C h a r t s   T h r e e _ V F 1 0 2 5 9 4 6 3 4 s o d a s s d i e 0 0 : 0 0 : 2 6 . 1 - 0 0 : 0 0 : 2 9 . 1 < / N a m e > < T e x t >   s o d a s s   d i e   V e r k � u f e r   s t a t t   m i t e i n a n d e r   m i t   s i c h   s e l b s t   v e r g l i c h e n   w e r d e n . < / T e x t > < B o o k M a r k E n t r y N a m e > C h a r t s   T h r e e _ V F 1 0 2 5 9 4 6 3 4 0 0 : 0 0 : 2 6 . 1 < / B o o k M a r k E n t r y N a m e > < B o o k M a r k E x i t N a m e > C h a r t s   T h r e e _ V F 1 0 2 5 9 4 6 3 4 0 0 : 0 0 : 2 9 . 1 < / B o o k M a r k E x i t N a m e > < B o o k M a r k E n t r y P o s i t i o n > 2 6 1 6 7 < / B o o k M a r k E n t r y P o s i t i o n > < B o o k M a r k E x i t P o s i t i o n > 2 9 1 3 3 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 b 2 1 6 b 8 0 6 - d f 0 4 - 4 b 6 1 - 9 7 5 8 - 6 5 f d b a f 6 c d 8 4 < / I n t e r n a l I d > < N a m e > C h a r t s   T h r e e _ V F 1 0 2 5 9 4 6 3 4 W e n n i c h 0 0 : 0 0 : 2 9 . 2 - 0 0 : 0 0 : 3 4 . 5 < / N a m e > < T e x t >   W e n n   i c h   d i e s e   n e u e   A n s i c h t   d e s   D i a g r a m m s   e r s t e l l e n   m � c h t e ,   k l i c k e   i c h   a u f   d e r   R e g i s t e r k a r t e < / T e x t > < B o o k M a r k E n t r y N a m e > C h a r t s   T h r e e _ V F 1 0 2 5 9 4 6 3 4 0 0 : 0 0 : 2 9 . 2 < / B o o k M a r k E n t r y N a m e > < B o o k M a r k E x i t N a m e > C h a r t s   T h r e e _ V F 1 0 2 5 9 4 6 3 4 0 0 : 0 0 : 3 4 . 5 < / B o o k M a r k E x i t N a m e > < B o o k M a r k E n t r y P o s i t i o n > 2 9 2 3 3 < / B o o k M a r k E n t r y P o s i t i o n > < B o o k M a r k E x i t P o s i t i o n > 3 4 5 6 7 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 5 7 8 a c e 3 a - b 7 b 2 - 4 c b 6 - 8 d e 8 - d 5 1 2 4 a b e 7 0 d 8 < / I n t e r n a l I d > < N a m e > C h a r t s   T h r e e _ V F 1 0 2 5 9 4 6 3 4 ' E n t w u r f ' i n 0 0 : 0 0 : 3 4 . 6 - 0 0 : 0 0 : 3 7 . 8 < / N a m e > < T e x t >   ' E n t w u r f '   i n   d e r   G r u p p e   ' D a t e n '   a u f   d i e   S c h a l t f l � c h e   ' Z e i l e / S p a l t e   w e c h s e l n ' . < / T e x t > < B o o k M a r k E n t r y N a m e > C h a r t s   T h r e e _ V F 1 0 2 5 9 4 6 3 4 0 0 : 0 0 : 3 4 . 6 < / B o o k M a r k E n t r y N a m e > < B o o k M a r k E x i t N a m e > C h a r t s   T h r e e _ V F 1 0 2 5 9 4 6 3 4 0 0 : 0 0 : 3 7 . 8 < / B o o k M a r k E x i t N a m e > < B o o k M a r k E n t r y P o s i t i o n > 3 4 6 6 7 < / B o o k M a r k E n t r y P o s i t i o n > < B o o k M a r k E x i t P o s i t i o n > 3 7 8 3 3 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 f 0 e 2 2 9 d f - 5 1 0 2 - 4 c 8 e - 8 b 6 e - b 3 d c 5 6 4 f 9 7 f 6 < / I n t e r n a l I d > < N a m e > C h a r t s   T h r e e _ V F 1 0 2 5 9 4 6 3 4 D i e � n d e r u n g 0 0 : 0 0 : 3 7 . 9 - 0 0 : 0 0 : 4 2 . 0 < / N a m e > < T e x t >   D i e   � n d e r u n g   w i r d   i m   D i a g r a m m   w i e d e r g e g e b e n ,   s o b a l d   i c h   a u f   d i e   S c h a l t f l � c h e   k l i c k e . < / T e x t > < B o o k M a r k E n t r y N a m e > C h a r t s   T h r e e _ V F 1 0 2 5 9 4 6 3 4 0 0 : 0 0 : 3 7 . 9 < / B o o k M a r k E n t r y N a m e > < B o o k M a r k E x i t N a m e > C h a r t s   T h r e e _ V F 1 0 2 5 9 4 6 3 4 0 0 : 0 0 : 4 2 . 0 < / B o o k M a r k E x i t N a m e > < B o o k M a r k E n t r y P o s i t i o n > 3 7 9 3 3 < / B o o k M a r k E n t r y P o s i t i o n > < B o o k M a r k E x i t P o s i t i o n > 4 2 0 3 3 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 b d 7 0 a e 4 8 - d b c b - 4 8 b f - b 9 0 0 - 4 f f 9 f 9 2 2 8 5 2 f < / I n t e r n a l I d > < N a m e > C h a r t s   T h r e e _ V F 1 0 2 5 9 4 6 3 4 N u n m a c h t 0 0 : 0 0 : 4 2 . 1 - 0 0 : 0 0 : 4 5 . 4 < / N a m e > < T e x t >   N u n   m a c h t   d a s   D i a g r a m m   e i n e   g a n z   a n d e r e   A u s s a g e . < / T e x t > < B o o k M a r k E n t r y N a m e > C h a r t s   T h r e e _ V F 1 0 2 5 9 4 6 3 4 0 0 : 0 0 : 4 2 . 1 < / B o o k M a r k E n t r y N a m e > < B o o k M a r k E x i t N a m e > C h a r t s   T h r e e _ V F 1 0 2 5 9 4 6 3 4 0 0 : 0 0 : 4 5 . 4 < / B o o k M a r k E x i t N a m e > < B o o k M a r k E n t r y P o s i t i o n > 4 2 1 3 3 < / B o o k M a r k E n t r y P o s i t i o n > < B o o k M a r k E x i t P o s i t i o n > 4 5 4 6 7 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 e e 5 4 3 3 2 b - 0 9 1 4 - 4 3 0 2 - 8 9 7 c - 0 9 7 2 2 5 7 0 3 5 e f < / I n t e r n a l I d > < N a m e > C h a r t s   T h r e e _ V F 1 0 2 5 9 4 6 3 4 A u f d e r 0 0 : 0 0 : 4 5 . 5 - 0 0 : 0 0 : 4 8 . 5 < / N a m e > < T e x t >   A u f   d e r   X - A c h s e   u n t e n   i m   D i a g r a m m   w e r d e n   n u n   d i e < / T e x t > < B o o k M a r k E n t r y N a m e > C h a r t s   T h r e e _ V F 1 0 2 5 9 4 6 3 4 0 0 : 0 0 : 4 5 . 5 < / B o o k M a r k E n t r y N a m e > < B o o k M a r k E x i t N a m e > C h a r t s   T h r e e _ V F 1 0 2 5 9 4 6 3 4 0 0 : 0 0 : 4 8 . 5 < / B o o k M a r k E x i t N a m e > < B o o k M a r k E n t r y P o s i t i o n > 4 5 5 6 7 < / B o o k M a r k E n t r y P o s i t i o n > < B o o k M a r k E x i t P o s i t i o n > 4 8 5 0 0 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 9 f c 8 3 c 9 a - 7 7 8 6 - 4 0 0 7 - a f b 5 - 4 f e a 3 3 1 b 9 7 b 3 < / I n t e r n a l I d > < N a m e > C h a r t s   T h r e e _ V F 1 0 2 5 9 4 6 3 4 Z e i l e n n a m e n d a r g e s t e l l t : 0 0 : 0 0 : 4 8 . 6 - 0 0 : 0 0 : 5 1 . 7 < / N a m e > < T e x t >   Z e i l e n n a m e n   d a r g e s t e l l t :   ' H a n s e n ' ,   ' A l e x a n d e r '   u n d   ' P a r k e r ' . < / T e x t > < B o o k M a r k E n t r y N a m e > C h a r t s   T h r e e _ V F 1 0 2 5 9 4 6 3 4 0 0 : 0 0 : 4 8 . 6 < / B o o k M a r k E n t r y N a m e > < B o o k M a r k E x i t N a m e > C h a r t s   T h r e e _ V F 1 0 2 5 9 4 6 3 4 0 0 : 0 0 : 5 1 . 7 < / B o o k M a r k E x i t N a m e > < B o o k M a r k E n t r y P o s i t i o n > 4 8 6 0 0 < / B o o k M a r k E n t r y P o s i t i o n > < B o o k M a r k E x i t P o s i t i o n > 5 1 7 0 0 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 7 3 9 e 8 8 e 3 - a 3 9 1 - 4 5 d c - 8 4 6 2 - 3 9 7 1 0 1 a 9 1 6 2 e < / I n t e r n a l I d > < N a m e > C h a r t s   T h r e e _ V F 1 0 2 5 9 4 6 3 4 U n d d i e 0 0 : 0 0 : 5 1 . 8 - 0 0 : 0 0 : 5 6 . 7 < / N a m e > < T e x t >   U n d   d i e   D i a g r a m m l e g e n d e   b e s t e h t   a u s   d e n   S p a l t e n n a m e n :   ' J a n u a r ' ,   ' F e b r u a r '   u n d   ' M � r z ' . < / T e x t > < B o o k M a r k E n t r y N a m e > C h a r t s   T h r e e _ V F 1 0 2 5 9 4 6 3 4 0 0 : 0 0 : 5 1 . 8 < / B o o k M a r k E n t r y N a m e > < B o o k M a r k E x i t N a m e > C h a r t s   T h r e e _ V F 1 0 2 5 9 4 6 3 4 0 0 : 0 0 : 5 6 . 7 < / B o o k M a r k E x i t N a m e > < B o o k M a r k E n t r y P o s i t i o n > 5 1 8 0 0 < / B o o k M a r k E n t r y P o s i t i o n > < B o o k M a r k E x i t P o s i t i o n > 5 6 7 6 7 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 2 f 8 a b b 8 e - 2 e d e - 4 9 9 d - a 0 6 d - 0 3 e e e 7 7 1 f 5 4 3 < / I n t e r n a l I d > < N a m e > C h a r t s   T h r e e _ V F 1 0 2 5 9 4 6 3 4 I m D i a g r a m m 0 0 : 0 0 : 5 6 . 8 - 0 0 : 0 0 : 5 9 . 2 < / N a m e > < T e x t >   I m   D i a g r a m m   w e r d e n   n u n   d i e   E r g e b n i s s e   d e r   e i n z e l n e n < / T e x t > < B o o k M a r k E n t r y N a m e > C h a r t s   T h r e e _ V F 1 0 2 5 9 4 6 3 4 0 0 : 0 0 : 5 6 . 8 < / B o o k M a r k E n t r y N a m e > < B o o k M a r k E x i t N a m e > C h a r t s   T h r e e _ V F 1 0 2 5 9 4 6 3 4 0 0 : 0 0 : 5 9 . 2 < / B o o k M a r k E x i t N a m e > < B o o k M a r k E n t r y P o s i t i o n > 5 6 8 6 7 < / B o o k M a r k E n t r y P o s i t i o n > < B o o k M a r k E x i t P o s i t i o n > 5 9 2 3 3 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 e d 7 c 4 1 b 3 - e a 2 3 - 4 7 3 6 - 8 c 5 a - a b f 1 d c 6 b 9 7 5 5 < / I n t e r n a l I d > < N a m e > C h a r t s   T h r e e _ V F 1 0 2 5 9 4 6 3 4 V e r k � u f e r n a c h 0 0 : 0 0 : 5 9 . 3 - 0 0 : 0 1 : 0 2 . 4 < / N a m e > < T e x t >   V e r k � u f e r   n a c h   M o n a t   i m   V e r g l e i c h   m i t   s i c h   s e l b s t   d a r g e s t e l l t . < / T e x t > < B o o k M a r k E n t r y N a m e > C h a r t s   T h r e e _ V F 1 0 2 5 9 4 6 3 4 0 0 : 0 0 : 5 9 . 3 < / B o o k M a r k E n t r y N a m e > < B o o k M a r k E x i t N a m e > C h a r t s   T h r e e _ V F 1 0 2 5 9 4 6 3 4 0 0 : 0 1 : 0 2 . 4 < / B o o k M a r k E x i t N a m e > < B o o k M a r k E n t r y P o s i t i o n > 5 9 3 3 3 < / B o o k M a r k E n t r y P o s i t i o n > < B o o k M a r k E x i t P o s i t i o n > 6 2 4 3 3 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 4 3 b 4 0 3 d 2 - 1 5 7 6 - 4 3 f 5 - b 6 4 a - 2 9 6 c 1 5 f 3 4 f 5 5 < / I n t e r n a l I d > < N a m e > C h a r t s   T h r e e _ V F 1 0 2 5 9 4 6 3 4 D a s h i e r 0 0 : 0 1 : 0 2 . 5 - 0 0 : 0 1 : 0 7 . 3 < / N a m e > < T e x t >   D a s   h i e r   s i n d   a l l e   D a t e n   v o n   ' H a n s e n ' ,   h i e r   v o n   ' A l e x a n d e r '   u n d   h i e r   v o n   ' P a r k e r ' . < / T e x t > < B o o k M a r k E n t r y N a m e > C h a r t s   T h r e e _ V F 1 0 2 5 9 4 6 3 4 0 0 : 0 1 : 0 2 . 5 < / B o o k M a r k E n t r y N a m e > < B o o k M a r k E x i t N a m e > C h a r t s   T h r e e _ V F 1 0 2 5 9 4 6 3 4 0 0 : 0 1 : 0 7 . 3 < / B o o k M a r k E x i t N a m e > < B o o k M a r k E n t r y P o s i t i o n > 6 2 5 3 3 < / B o o k M a r k E n t r y P o s i t i o n > < B o o k M a r k E x i t P o s i t i o n > 6 7 3 6 7 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 3 7 3 e f a 5 b - f 9 5 f - 4 5 9 e - 8 9 c 4 - d 3 6 7 9 c 4 4 0 3 f 3 < / I n t e r n a l I d > < N a m e > C h a r t s   T h r e e _ V F 1 0 2 5 9 4 6 3 4 W e n n d a s 0 0 : 0 1 : 0 7 . 4 - 0 0 : 0 1 : 1 1 . 1 < / N a m e > < T e x t >   W e n n   d a s   D i a g r a m m   w i e d e r   i n   d e r   u r s p r � n g l i c h e n   A n s i c h t   d a r g e s t e l l t   w e r d e n   s o l l , < / T e x t > < B o o k M a r k E n t r y N a m e > C h a r t s   T h r e e _ V F 1 0 2 5 9 4 6 3 4 0 0 : 0 1 : 0 7 . 4 < / B o o k M a r k E n t r y N a m e > < B o o k M a r k E x i t N a m e > C h a r t s   T h r e e _ V F 1 0 2 5 9 4 6 3 4 0 0 : 0 1 : 1 1 . 1 < / B o o k M a r k E x i t N a m e > < B o o k M a r k E n t r y P o s i t i o n > 6 7 4 6 7 < / B o o k M a r k E n t r y P o s i t i o n > < B o o k M a r k E x i t P o s i t i o n > 7 1 1 6 7 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 f 6 8 2 f d a 4 - 8 9 2 3 - 4 7 8 f - 8 2 3 e - 1 0 0 2 a f b c 9 0 b 2 < / I n t e r n a l I d > < N a m e > C h a r t s   T h r e e _ V F 1 0 2 5 9 4 6 3 4 k l i c k e i c h 0 0 : 0 1 : 1 1 . 2 - 0 0 : 0 1 : 2 0 . 6 < / N a m e > < T e x t >   k l i c k e   i c h   e i n f a c h   w i e d e r   a u f   ' Z e i l e / S p a l t e   w e c h s e l n ' .   S c h a u e n   S i e   s i c h   d a s   D i a g r a m m   a n :   D a s   i s t   d i e   u r s p r � n g l i c h e   A n s i c h t . < / T e x t > < B o o k M a r k E n t r y N a m e > C h a r t s   T h r e e _ V F 1 0 2 5 9 4 6 3 4 0 0 : 0 1 : 1 1 . 2 < / B o o k M a r k E n t r y N a m e > < B o o k M a r k E x i t N a m e > C h a r t s   T h r e e _ V F 1 0 2 5 9 4 6 3 4 0 0 : 0 1 : 2 0 . 6 < / B o o k M a r k E x i t N a m e > < B o o k M a r k E n t r y P o s i t i o n > 7 1 2 6 7 < / B o o k M a r k E n t r y P o s i t i o n > < B o o k M a r k E x i t P o s i t i o n > 8 0 6 0 0 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7.xml>��< ? x m l   v e r s i o n = " 1 . 0 "   e n c o d i n g = " u t f - 1 6 " ? > < C a p t i o n I t e m s L i s t   x m l n s : x s i = " h t t p : / / w w w . w 3 . o r g / 2 0 0 1 / X M L S c h e m a - i n s t a n c e "   x m l n s : x s d = " h t t p : / / w w w . w 3 . o r g / 2 0 0 1 / X M L S c h e m a " > < I d > 1 3 9 c d a 5 7 - 8 2 8 b - 4 5 6 9 - 9 9 d 6 - e b f a 6 e 0 c 3 0 c 9 < / I d > < C a p t i o n I t e m s > < C a p t i o n I t e m > < I n t e r n a l I d > 0 f e 2 e a 9 0 - 7 1 1 6 - 4 9 6 a - 9 5 4 3 - 2 d 1 b c f 4 c 1 b 4 2 < / I n t e r n a l I d > < N a m e > C h a r t s   S I x _ V F 1 0 2 5 9 4 6 4 9 0 0 : 0 0 : 0 0 . 0 - 0 0 : 0 0 : 0 0 . 6 < / N a m e > < T e x t >   < / T e x t > < B o o k M a r k E n t r y N a m e > C h a r t s   S I x _ V F 1 0 2 5 9 4 6 4 9 0 0 : 0 0 : 0 0 . 0 < / B o o k M a r k E n t r y N a m e > < B o o k M a r k E x i t N a m e > C h a r t s   S I x _ V F 1 0 2 5 9 4 6 4 9 0 0 : 0 0 : 0 0 . 6 < / B o o k M a r k E x i t N a m e > < B o o k M a r k E n t r y P o s i t i o n > 0 < / B o o k M a r k E n t r y P o s i t i o n > < B o o k M a r k E x i t P o s i t i o n > 6 3 3 < / B o o k M a r k E x i t P o s i t i o n > < I s E x i t P o s i t i o n D e r i v e d > t r u e 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 2 e d 1 0 2 8 9 - 2 0 8 0 - 4 7 f 7 - b 1 c 7 - e 1 3 f 0 4 4 2 9 3 9 a < / I n t e r n a l I d > < N a m e > C h a r t s   S I x _ V F 1 0 2 5 9 4 6 4 9 A n d e r s a l s 0 0 : 0 0 : 0 0 . 6 - 0 0 : 0 0 : 0 6 . 0 < / N a m e > < T e x t >   A n d e r s   a l s   i n   e i n e m   S � u l e n d i a g r a m m   w i r d   i n   e i n e m   K r e i s d i a g r a m m   n u r   e i n e   e i n z i g e   G r u p p e   v o n   W e r t e n   d a r g e s t e l l t . < / T e x t > < B o o k M a r k E n t r y N a m e > C h a r t s   S I x _ V F 1 0 2 5 9 4 6 4 9 0 0 : 0 0 : 0 0 . 6 < / B o o k M a r k E n t r y N a m e > < B o o k M a r k E x i t N a m e > C h a r t s   S I x _ V F 1 0 2 5 9 4 6 4 9 0 0 : 0 0 : 0 6 . 0 < / B o o k M a r k E x i t N a m e > < B o o k M a r k E n t r y P o s i t i o n > 6 3 3 < / B o o k M a r k E n t r y P o s i t i o n > < B o o k M a r k E x i t P o s i t i o n > 6 0 3 3 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 c a 7 d c b 0 c - 6 2 c 5 - 4 c 7 2 - 8 e f 5 - d 8 f d 5 2 f 2 8 3 5 2 < / I n t e r n a l I d > < N a m e > C h a r t s   S I x _ V F 1 0 2 5 9 4 6 4 9 D i e s e L i s t e 0 0 : 0 0 : 0 6 . 1 - 0 0 : 0 0 : 0 9 . 2 < / N a m e > < T e x t >   D i e s e   L i s t e   h i e r   e n t h � l t   S p e i s e n   u n d   G e t r � n k e ,   d i e   z u m < / T e x t > < B o o k M a r k E n t r y N a m e > C h a r t s   S I x _ V F 1 0 2 5 9 4 6 4 9 0 0 : 0 0 : 0 6 . 1 < / B o o k M a r k E n t r y N a m e > < B o o k M a r k E x i t N a m e > C h a r t s   S I x _ V F 1 0 2 5 9 4 6 4 9 0 0 : 0 0 : 0 9 . 2 < / B o o k M a r k E x i t N a m e > < B o o k M a r k E n t r y P o s i t i o n > 6 1 3 3 < / B o o k M a r k E n t r y P o s i t i o n > < B o o k M a r k E x i t P o s i t i o n > 9 2 6 7 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 3 e e 8 e f f 6 - 1 2 3 f - 4 e b 1 - b 0 5 9 - 3 f a 1 4 b c e c 4 5 8 < / I n t e r n a l I d > < N a m e > C h a r t s   S I x _ V F 1 0 2 5 9 4 6 4 9 M i t t a g e s s e n i n 0 0 : 0 0 : 0 9 . 3 - 0 0 : 0 0 : 1 3 . 5 < / N a m e > < T e x t >   M i t t a g e s s e n   i n   e i n e r   C a f e t e r i a   v e r k a u f t   w e r d e n ,   s o w i e   d e n   j e w e i l i g e n   U m s a t z . < / T e x t > < B o o k M a r k E n t r y N a m e > C h a r t s   S I x _ V F 1 0 2 5 9 4 6 4 9 0 0 : 0 0 : 0 9 . 3 < / B o o k M a r k E n t r y N a m e > < B o o k M a r k E x i t N a m e > C h a r t s   S I x _ V F 1 0 2 5 9 4 6 4 9 0 0 : 0 0 : 1 3 . 5 < / B o o k M a r k E x i t N a m e > < B o o k M a r k E n t r y P o s i t i o n > 9 3 6 7 < / B o o k M a r k E n t r y P o s i t i o n > < B o o k M a r k E x i t P o s i t i o n > 1 3 5 3 3 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 5 7 0 6 c b 2 5 - d a 5 4 - 4 b a 2 - 9 e a c - d a 4 d f f c c 9 8 6 d < / I n t e r n a l I d > < N a m e > C h a r t s   S I x _ V F 1 0 2 5 9 4 6 4 9 I c h e r s t e l l e 0 0 : 0 0 : 1 3 . 6 - 0 0 : 0 0 : 1 6 . 8 < / N a m e > < T e x t >   I c h   e r s t e l l e   e i n   K r e i s d i a g r a m m ,   u m   d e n   V e r k a u f   d a r z u s t e l l e n . < / T e x t > < B o o k M a r k E n t r y N a m e > C h a r t s   S I x _ V F 1 0 2 5 9 4 6 4 9 0 0 : 0 0 : 1 3 . 6 < / B o o k M a r k E n t r y N a m e > < B o o k M a r k E x i t N a m e > C h a r t s   S I x _ V F 1 0 2 5 9 4 6 4 9 0 0 : 0 0 : 1 6 . 8 < / B o o k M a r k E x i t N a m e > < B o o k M a r k E n t r y P o s i t i o n > 1 3 6 3 3 < / 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 3 3 2 2 8 c 3 2 - 8 f d 9 - 4 c a 9 - 9 f f 0 - 2 7 b d b 1 0 9 6 3 0 2 < / I n t e r n a l I d > < N a m e > C h a r t s   S I x _ V F 1 0 2 5 9 4 6 4 9 D a z u k l i c k e 0 0 : 0 0 : 1 6 . 9 - 0 0 : 0 0 : 2 5 . 5 < / N a m e > < T e x t >   D a z u   k l i c k e   i c h   i n   Z e l l e � A 2   u n d   z i e h e   b i s   Z e l l e � B 6 .   D i e   G e s a m t s u m m e   i n   Z e l l e � B 7   m a r k i e r e   i c h   h i n g e g e n   n i c h t . < / T e x t > < B o o k M a r k E n t r y N a m e > C h a r t s   S I x _ V F 1 0 2 5 9 4 6 4 9 0 0 : 0 0 : 1 6 . 9 < / B o o k M a r k E n t r y N a m e > < B o o k M a r k E x i t N a m e > C h a r t s   S I x _ V F 1 0 2 5 9 4 6 4 9 0 0 : 0 0 : 2 5 . 5 < / B o o k M a r k E x i t N a m e > < B o o k M a r k E n t r y P o s i t i o n > 1 6 9 3 3 < / B o o k M a r k E n t r y P o s i t i o n > < B o o k M a r k E x i t P o s i t i o n > 2 5 5 0 0 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 2 c e 3 4 0 2 7 - d c 2 6 - 4 b 2 d - a 6 9 9 - 4 7 5 2 8 f a 4 9 0 0 9 < / I n t e r n a l I d > < N a m e > C h a r t s   S I x _ V F 1 0 2 5 9 4 6 4 9 D a n n k l i c k e 0 0 : 0 0 : 2 5 . 6 - 0 0 : 0 0 : 3 1 . 4 < / N a m e > < T e x t >   D a n n   k l i c k e   i c h   a u f   d e r   R e g i s t e r k a r t e   ' E i n f � g e n '   i n   d e r   G r u p p e   ' D i a g r a m m e '   a u f   ' K r e i s ' . < / T e x t > < B o o k M a r k E n t r y N a m e > C h a r t s   S I x _ V F 1 0 2 5 9 4 6 4 9 0 0 : 0 0 : 2 5 . 6 < / B o o k M a r k E n t r y N a m e > < B o o k M a r k E x i t N a m e > C h a r t s   S I x _ V F 1 0 2 5 9 4 6 4 9 0 0 : 0 0 : 3 1 . 4 < / B o o k M a r k E x i t N a m e > < B o o k M a r k E n t r y P o s i t i o n > 2 5 6 0 0 < / B o o k M a r k E n t r y P o s i t i o n > < B o o k M a r k E x i t P o s i t i o n > 3 1 4 6 7 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 f c 8 9 3 b b a - 8 9 d 2 - 4 e 8 0 - b c 3 6 - 9 7 8 4 8 6 f a 3 b 6 6 < / I n t e r n a l I d > < N a m e > C h a r t s   S I x _ V F 1 0 2 5 9 4 6 4 9 D i e s m a l w e r d e 0 0 : 0 0 : 3 1 . 5 - 0 0 : 0 0 : 3 9 . 1 < / N a m e > < T e x t >   D i e s m a l   w e r d e   i c h   e i n   3 D - D i a g r a m m   e r s t e l l e n ,   a l s o   w � h l e   i c h   e i n e n   3 D - K r e i s   a u s .   A b e r   d a s   i s t   n o c h   n i c h t   a l l e s , < / T e x t > < B o o k M a r k E n t r y N a m e > C h a r t s   S I x _ V F 1 0 2 5 9 4 6 4 9 0 0 : 0 0 : 3 1 . 5 < / B o o k M a r k E n t r y N a m e > < B o o k M a r k E x i t N a m e > C h a r t s   S I x _ V F 1 0 2 5 9 4 6 4 9 0 0 : 0 0 : 3 9 . 1 < / B o o k M a r k E x i t N a m e > < B o o k M a r k E n t r y P o s i t i o n > 3 1 5 6 7 < / B o o k M a r k E n t r y P o s i t i o n > < B o o k M a r k E x i t P o s i t i o n > 3 9 1 3 3 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 f 3 c a 8 f 5 2 - e 6 b 7 - 4 c 0 9 - 8 2 9 c - 7 c 2 d 9 e 9 1 5 9 e 7 < / I n t e r n a l I d > < N a m e > C h a r t s   S I x _ V F 1 0 2 5 9 4 6 4 9 i c h m � c h t e 0 0 : 0 0 : 3 9 . 2 - 0 0 : 0 0 : 4 1 . 8 < / N a m e > < T e x t >   i c h   m � c h t e   a u c h   n o c h   d a s   F o r m a t   e t w a s   � n d e r n . < / T e x t > < B o o k M a r k E n t r y N a m e > C h a r t s   S I x _ V F 1 0 2 5 9 4 6 4 9 0 0 : 0 0 : 3 9 . 2 < / B o o k M a r k E n t r y N a m e > < B o o k M a r k E x i t N a m e > C h a r t s   S I x _ V F 1 0 2 5 9 4 6 4 9 0 0 : 0 0 : 4 1 . 8 < / B o o k M a r k E x i t N a m e > < B o o k M a r k E n t r y P o s i t i o n > 3 9 2 3 3 < / B o o k M a r k E n t r y P o s i t i o n > < B o o k M a r k E x i t P o s i t i o n > 4 1 8 3 3 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 6 0 9 6 4 6 c 8 - a 3 0 0 - 4 8 2 2 - a d 5 1 - 5 0 0 5 d c 6 3 c a b 5 < / I n t e r n a l I d > < N a m e > C h a r t s   S I x _ V F 1 0 2 5 9 4 6 4 9 D a z u k l i c k e 0 0 : 0 0 : 4 1 . 9 - 0 0 : 0 0 : 4 6 . 3 < / N a m e > < T e x t >   D a z u   k l i c k e   i c h   i n   d e r   G r u p p e   ' D i a g r a m m f o r m a t v o r l a g e n '   a u f   d i e   S c h a l t f l � c h e   ' W e i t e r e ' . < / T e x t > < B o o k M a r k E n t r y N a m e > C h a r t s   S I x _ V F 1 0 2 5 9 4 6 4 9 0 0 : 0 0 : 4 1 . 9 < / B o o k M a r k E n t r y N a m e > < B o o k M a r k E x i t N a m e > C h a r t s   S I x _ V F 1 0 2 5 9 4 6 4 9 0 0 : 0 0 : 4 6 . 3 < / B o o k M a r k E x i t N a m e > < B o o k M a r k E n t r y P o s i t i o n > 4 1 9 3 3 < / B o o k M a r k E n t r y P o s i t i o n > < B o o k M a r k E x i t P o s i t i o n > 4 6 3 6 7 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 1 f d 5 0 9 c 6 - 0 5 6 c - 4 5 6 f - b 9 9 3 - d 5 4 3 0 a e 4 5 5 f 9 < / I n t e r n a l I d > < N a m e > C h a r t s   S I x _ V F 1 0 2 5 9 4 6 4 9 H i e r g i b t 0 0 : 0 0 : 4 6 . 4 - 0 0 : 0 0 : 5 2 . 0 < / N a m e > < T e x t >   H i e r   g i b t   e s   e i n   D i a g r a m m   m i t   d � n n e n   w e i � e n   L i n i e n   u m   d e n   K r e i s   h e r u m   u n d   z w i s c h e n   d e n   v e r s c h i e d e n e n   S t � c k e n . < / T e x t > < B o o k M a r k E n t r y N a m e > C h a r t s   S I x _ V F 1 0 2 5 9 4 6 4 9 0 0 : 0 0 : 4 6 . 4 < / B o o k M a r k E n t r y N a m e > < B o o k M a r k E x i t N a m e > C h a r t s   S I x _ V F 1 0 2 5 9 4 6 4 9 0 0 : 0 0 : 5 2 . 0 < / B o o k M a r k E x i t N a m e > < B o o k M a r k E n t r y P o s i t i o n > 4 6 4 6 7 < / B o o k M a r k E n t r y P o s i t i o n > < B o o k M a r k E x i t P o s i t i o n > 5 2 0 3 3 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 0 6 5 d 0 f c a - e b 7 b - 4 b 3 2 - a 1 4 5 - 6 5 5 7 1 e 5 b e 0 9 9 < / I n t e r n a l I d > < N a m e > C h a r t s   S I x _ V F 1 0 2 5 9 4 6 4 9 D i e s e s w � h l e 0 0 : 0 0 : 5 2 . 1 - 0 0 : 0 0 : 5 5 . 8 < / N a m e > < T e x t >   D i e s e s   w � h l e   i c h   a u s ,   u n d   n u n   w e r d e n   d i e   w e i � e n   L i n i e n   a n g e z e i g t . < / T e x t > < B o o k M a r k E n t r y N a m e > C h a r t s   S I x _ V F 1 0 2 5 9 4 6 4 9 0 0 : 0 0 : 5 2 . 1 < / B o o k M a r k E n t r y N a m e > < B o o k M a r k E x i t N a m e > C h a r t s   S I x _ V F 1 0 2 5 9 4 6 4 9 0 0 : 0 0 : 5 5 . 8 < / B o o k M a r k E x i t N a m e > < B o o k M a r k E n t r y P o s i t i o n > 5 2 1 3 3 < / B o o k M a r k E n t r y P o s i t i o n > < B o o k M a r k E x i t P o s i t i o n > 5 5 8 6 7 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 1 d b b f a a f - 7 9 9 2 - 4 2 6 9 - 9 0 3 4 - 7 d 0 e 3 f 7 5 b f 1 1 < / I n t e r n a l I d > < N a m e > C h a r t s   S I x _ V F 1 0 2 5 9 4 6 4 9 A b e r i c h 0 0 : 0 0 : 5 5 . 9 - 0 0 : 0 0 : 5 9 . 6 < / N a m e > < T e x t >   A b e r   i c h   h a b e   n o c h   w e i t e r e   M � g l i c h k e i t e n :   E s   w � r e   s c h � n ,   w e n n   i n   d e n   S t � c k e n   d e r   A n t e i l < / T e x t > < B o o k M a r k E n t r y N a m e > C h a r t s   S I x _ V F 1 0 2 5 9 4 6 4 9 0 0 : 0 0 : 5 5 . 9 < / B o o k M a r k E n t r y N a m e > < B o o k M a r k E x i t N a m e > C h a r t s   S I x _ V F 1 0 2 5 9 4 6 4 9 0 0 : 0 0 : 5 9 . 6 < / B o o k M a r k E x i t N a m e > < B o o k M a r k E n t r y P o s i t i o n > 5 5 9 6 7 < / B o o k M a r k E n t r y P o s i t i o n > < B o o k M a r k E x i t P o s i t i o n > 5 9 6 3 3 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 9 7 e 9 8 8 7 b - 6 5 4 b - 4 0 d 5 - 8 7 c 0 - 9 a a b 2 4 c c 6 9 0 4 < / I n t e r n a l I d > < N a m e > C h a r t s   S I x _ V F 1 0 2 5 9 4 6 4 9 d e r e i n z e l n e n 0 0 : 0 0 : 5 9 . 7 - 0 0 : 0 1 : 0 3 . 4 < / N a m e > < T e x t >   d e r   e i n z e l n e n   S p e i s e   u n d   G e t r � n k e   a m   V e r k a u f   i n   P r o z e n t   a n g e z e i g t   w � r d e . < / T e x t > < B o o k M a r k E n t r y N a m e > C h a r t s   S I x _ V F 1 0 2 5 9 4 6 4 9 0 0 : 0 0 : 5 9 . 7 < / B o o k M a r k E n t r y N a m e > < B o o k M a r k E x i t N a m e > C h a r t s   S I x _ V F 1 0 2 5 9 4 6 4 9 0 0 : 0 1 : 0 3 . 4 < / B o o k M a r k E x i t N a m e > < B o o k M a r k E n t r y P o s i t i o n > 5 9 7 3 3 < / B o o k M a r k E n t r y P o s i t i o n > < B o o k M a r k E x i t P o s i t i o n > 6 3 4 3 3 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 9 d e 0 a 7 e 0 - 3 b c 2 - 4 b 2 e - 8 7 d e - a a b 3 9 9 b 1 3 0 b b < / I n t e r n a l I d > < N a m e > C h a r t s   S I x _ V F 1 0 2 5 9 4 6 4 9 D e s h a l b k l i c k e 0 0 : 0 1 : 0 3 . 5 - 0 0 : 0 1 : 0 8 . 0 < / N a m e > < T e x t >   D e s h a l b   k l i c k e   i c h   h i e r   i n   d e r   G r u p p e   ' D i a g r a m m l a y o u t s '   a u f   d i e   S c h a l t f l � c h e   ' W e i t e r e ' . < / T e x t > < B o o k M a r k E n t r y N a m e > C h a r t s   S I x _ V F 1 0 2 5 9 4 6 4 9 0 0 : 0 1 : 0 3 . 5 < / B o o k M a r k E n t r y N a m e > < B o o k M a r k E x i t N a m e > C h a r t s   S I x _ V F 1 0 2 5 9 4 6 4 9 0 0 : 0 1 : 0 8 . 0 < / B o o k M a r k E x i t N a m e > < B o o k M a r k E n t r y P o s i t i o n > 6 3 5 3 3 < / B o o k M a r k E n t r y P o s i t i o n > < B o o k M a r k E x i t P o s i t i o n > 6 8 0 0 0 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 e 6 3 b 8 4 4 3 - 7 6 d 8 - 4 b 0 5 - 8 6 a b - a e 1 7 3 6 2 6 6 0 4 2 < / I n t e r n a l I d > < N a m e > C h a r t s   S I x _ V F 1 0 2 5 9 4 6 4 9 H i e r i s t 0 0 : 0 1 : 0 8 . 1 - 0 0 : 0 1 : 1 1 . 7 < / N a m e > < T e x t >   H i e r   i s t   e i n   P r o z e n t z e i c h e n   s i c h t b a r ,   z i e m l i c h   k l e i n ,   a b e r   i c h   k a n n   e s   e r k e n n e n . < / T e x t > < B o o k M a r k E n t r y N a m e > C h a r t s   S I x _ V F 1 0 2 5 9 4 6 4 9 0 0 : 0 1 : 0 8 . 1 < / B o o k M a r k E n t r y N a m e > < B o o k M a r k E x i t N a m e > C h a r t s   S I x _ V F 1 0 2 5 9 4 6 4 9 0 0 : 0 1 : 1 1 . 7 < / B o o k M a r k E x i t N a m e > < B o o k M a r k E n t r y P o s i t i o n > 6 8 1 0 0 < / B o o k M a r k E n t r y P o s i t i o n > < B o o k M a r k E x i t P o s i t i o n > 7 1 7 0 0 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 a 9 6 b 3 c b b - e 7 1 c - 4 9 3 7 - 8 d d 9 - 4 d 2 4 b 5 0 7 2 3 f 3 < / I n t e r n a l I d > < N a m e > C h a r t s   S I x _ V F 1 0 2 5 9 4 6 4 9 U n d n u n 0 0 : 0 1 : 1 1 . 8 - 0 0 : 0 1 : 1 7 . 5 < / N a m e > < T e x t >   U n d   n u n   w e r d e n   h i e r   d i e   P r o z e n t z e i c h e n   a n g e z e i g t .   S i e   s t i m m e n   m i t   d e r   L e g e n d e   � b e r e i n . < / T e x t > < B o o k M a r k E n t r y N a m e > C h a r t s   S I x _ V F 1 0 2 5 9 4 6 4 9 0 0 : 0 1 : 1 1 . 8 < / B o o k M a r k E n t r y N a m e > < B o o k M a r k E x i t N a m e > C h a r t s   S I x _ V F 1 0 2 5 9 4 6 4 9 0 0 : 0 1 : 1 7 . 5 < / B o o k M a r k E x i t N a m e > < B o o k M a r k E n t r y P o s i t i o n > 7 1 8 0 0 < / B o o k M a r k E n t r y P o s i t i o n > < B o o k M a r k E x i t P o s i t i o n > 7 7 5 0 0 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 f 7 1 6 9 a 7 c - 4 e e f - 4 b 1 6 - a 0 4 a - 3 e 5 9 0 f b 4 8 a e 9 < / I n t e r n a l I d > < N a m e > C h a r t s   S I x _ V F 1 0 2 5 9 4 6 4 9 S o s t e h t 0 0 : 0 1 : 1 7 . 6 - 0 0 : 0 1 : 2 1 . 3 < / N a m e > < T e x t >   S o   s t e h t   B l a u   b e i s p i e l s w e i s e   f � r   ' G e t r � n k e '   m i t   e i n e m   A n t e i l   v o n < / T e x t > < B o o k M a r k E n t r y N a m e > C h a r t s   S I x _ V F 1 0 2 5 9 4 6 4 9 0 0 : 0 1 : 1 7 . 6 < / B o o k M a r k E n t r y N a m e > < B o o k M a r k E x i t N a m e > C h a r t s   S I x _ V F 1 0 2 5 9 4 6 4 9 0 0 : 0 1 : 2 1 . 3 < / B o o k M a r k E x i t N a m e > < B o o k M a r k E n t r y P o s i t i o n > 7 7 6 0 0 < / B o o k M a r k E n t r y P o s i t i o n > < B o o k M a r k E x i t P o s i t i o n > 8 1 3 3 3 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 4 1 b e 9 1 2 2 - 7 0 7 9 - 4 2 2 1 - 9 9 3 0 - b 9 4 4 d a 5 0 0 0 d 9 < / I n t e r n a l I d > < N a m e > C h a r t s   S I x _ V F 1 0 2 5 9 4 6 4 9 9 � % u n d 0 0 : 0 1 : 2 1 . 4 - 0 0 : 0 1 : 2 6 . 3 < / N a m e > < T e x t >   9 � %   u n d   R o s t   h i e r   f � r   ' B e l e g t e   B r o t e '   m i t   e i n e m   A n t e i l   v o n   4 0 � %   a m   V e r k a u f . < / T e x t > < B o o k M a r k E n t r y N a m e > C h a r t s   S I x _ V F 1 0 2 5 9 4 6 4 9 0 0 : 0 1 : 2 1 . 4 < / B o o k M a r k E n t r y N a m e > < B o o k M a r k E x i t N a m e > C h a r t s   S I x _ V F 1 0 2 5 9 4 6 4 9 0 0 : 0 1 : 2 6 . 3 < / B o o k M a r k E x i t N a m e > < B o o k M a r k E n t r y P o s i t i o n > 8 1 4 3 3 < / B o o k M a r k E n t r y P o s i t i o n > < B o o k M a r k E x i t P o s i t i o n > 8 6 3 0 0 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 e d 4 e e e c 6 - 8 0 8 f - 4 f 3 4 - a 3 b c - b 5 e c 0 1 1 1 7 3 b 0 < / I n t e r n a l I d > < N a m e > C h a r t s   S I x _ V F 1 0 2 5 9 4 6 4 9 Z u m S c h l u s s 0 0 : 0 1 : 2 6 . 4 - 0 0 : 0 1 : 2 8 . 8 < / N a m e > < T e x t >   Z u m   S c h l u s s   w e r d e   i c h   e i n e n   D i a g r a m m t i t e l   e r s t e l l e n . < / T e x t > < B o o k M a r k E n t r y N a m e > C h a r t s   S I x _ V F 1 0 2 5 9 4 6 4 9 0 0 : 0 1 : 2 6 . 4 < / B o o k M a r k E n t r y N a m e > < B o o k M a r k E x i t N a m e > C h a r t s   S I x _ V F 1 0 2 5 9 4 6 4 9 0 0 : 0 1 : 2 8 . 8 < / B o o k M a r k E x i t N a m e > < B o o k M a r k E n t r y P o s i t i o n > 8 6 4 0 0 < / B o o k M a r k E n t r y P o s i t i o n > < B o o k M a r k E x i t P o s i t i o n > 8 8 8 0 0 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 8 0 0 a a 0 1 2 - a c 8 8 - 4 c f 2 - 8 9 f 3 - 8 e d 0 4 8 7 6 d b b f < / I n t e r n a l I d > < N a m e > C h a r t s   S I x _ V F 1 0 2 5 9 4 6 4 9 D a z u g e b e 0 0 : 0 1 : 2 8 . 9 - 0 0 : 0 1 : 3 7 . 5 < / N a m e > < T e x t >   D a z u   g e b e   i c h   e i n f a c h   ' V e r k a u f   M i t t a g e s s e n '   e i n ,   u n d   s c h o n   h a b e   i c h   e i n   D i a g r a m m   e r s t e l l t ,   i n   d e m   d e r   V e r k a u f   e r l � u t e r t   w i r d . < / T e x t > < B o o k M a r k E n t r y N a m e > C h a r t s   S I x _ V F 1 0 2 5 9 4 6 4 9 0 0 : 0 1 : 2 8 . 9 < / B o o k M a r k E n t r y N a m e > < B o o k M a r k E x i t N a m e > C h a r t s   S I x _ V F 1 0 2 5 9 4 6 4 9 0 0 : 0 1 : 3 7 . 5 < / B o o k M a r k E x i t N a m e > < B o o k M a r k E n t r y P o s i t i o n > 8 8 9 0 0 < / B o o k M a r k E n t r y P o s i t i o n > < B o o k M a r k E x i t P o s i t i o n > 9 7 5 0 0 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Props1.xml><?xml version="1.0" encoding="utf-8"?>
<ds:datastoreItem xmlns:ds="http://schemas.openxmlformats.org/officeDocument/2006/customXml" ds:itemID="{7BADA6A6-2D8F-42F0-97AB-79F0FF15C7FE}">
  <ds:schemaRefs>
    <ds:schemaRef ds:uri="http://www.w3.org/2001/XMLSchema"/>
  </ds:schemaRefs>
</ds:datastoreItem>
</file>

<file path=customXml/itemProps2.xml><?xml version="1.0" encoding="utf-8"?>
<ds:datastoreItem xmlns:ds="http://schemas.openxmlformats.org/officeDocument/2006/customXml" ds:itemID="{FE01D0A4-3F47-4610-8422-1A9E9D5E5D70}">
  <ds:schemaRefs>
    <ds:schemaRef ds:uri="http://www.w3.org/2001/XMLSchema"/>
  </ds:schemaRefs>
</ds:datastoreItem>
</file>

<file path=customXml/itemProps3.xml><?xml version="1.0" encoding="utf-8"?>
<ds:datastoreItem xmlns:ds="http://schemas.openxmlformats.org/officeDocument/2006/customXml" ds:itemID="{340B8E5E-B947-4643-94E3-12227EF01B32}">
  <ds:schemaRefs>
    <ds:schemaRef ds:uri="http://www.w3.org/2001/XMLSchema"/>
  </ds:schemaRefs>
</ds:datastoreItem>
</file>

<file path=customXml/itemProps4.xml><?xml version="1.0" encoding="utf-8"?>
<ds:datastoreItem xmlns:ds="http://schemas.openxmlformats.org/officeDocument/2006/customXml" ds:itemID="{C50567D8-4906-4326-B098-0FCA81495804}">
  <ds:schemaRefs>
    <ds:schemaRef ds:uri="http://www.w3.org/2001/XMLSchema"/>
  </ds:schemaRefs>
</ds:datastoreItem>
</file>

<file path=customXml/itemProps5.xml><?xml version="1.0" encoding="utf-8"?>
<ds:datastoreItem xmlns:ds="http://schemas.openxmlformats.org/officeDocument/2006/customXml" ds:itemID="{8B66D7D2-6534-4410-B8D2-E8FBDBE1361B}">
  <ds:schemaRefs>
    <ds:schemaRef ds:uri="http://www.w3.org/2001/XMLSchema"/>
  </ds:schemaRefs>
</ds:datastoreItem>
</file>

<file path=customXml/itemProps6.xml><?xml version="1.0" encoding="utf-8"?>
<ds:datastoreItem xmlns:ds="http://schemas.openxmlformats.org/officeDocument/2006/customXml" ds:itemID="{66E4E692-16D3-40BC-90D0-28BF405CA3AE}">
  <ds:schemaRefs>
    <ds:schemaRef ds:uri="http://www.w3.org/2001/XMLSchema"/>
  </ds:schemaRefs>
</ds:datastoreItem>
</file>

<file path=customXml/itemProps7.xml><?xml version="1.0" encoding="utf-8"?>
<ds:datastoreItem xmlns:ds="http://schemas.openxmlformats.org/officeDocument/2006/customXml" ds:itemID="{2AEB7261-3422-4082-B3C2-416F23CED3F2}">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Office2010_training_template</Template>
  <TotalTime>0</TotalTime>
  <Words>3841</Words>
  <Application>Microsoft Office PowerPoint</Application>
  <PresentationFormat>Bildschirmpräsentation (4:3)</PresentationFormat>
  <Paragraphs>330</Paragraphs>
  <Slides>25</Slides>
  <Notes>25</Notes>
  <HiddenSlides>1</HiddenSlides>
  <MMClips>7</MMClips>
  <ScaleCrop>false</ScaleCrop>
  <HeadingPairs>
    <vt:vector size="4" baseType="variant">
      <vt:variant>
        <vt:lpstr>Design</vt:lpstr>
      </vt:variant>
      <vt:variant>
        <vt:i4>2</vt:i4>
      </vt:variant>
      <vt:variant>
        <vt:lpstr>Folientitel</vt:lpstr>
      </vt:variant>
      <vt:variant>
        <vt:i4>25</vt:i4>
      </vt:variant>
    </vt:vector>
  </HeadingPairs>
  <TitlesOfParts>
    <vt:vector size="27" baseType="lpstr">
      <vt:lpstr>Office2010_training_template</vt:lpstr>
      <vt:lpstr>1_Office2010_training_template</vt:lpstr>
      <vt:lpstr>Vorbemerkung</vt:lpstr>
      <vt:lpstr>Microsoft® Excel® 2010-Schulung</vt:lpstr>
      <vt:lpstr>Kursinhalt</vt:lpstr>
      <vt:lpstr>Übersicht: Umformen von Daten aus Kalkulationstabellen</vt:lpstr>
      <vt:lpstr>Kursziele</vt:lpstr>
      <vt:lpstr>Einführung in Diagramme</vt:lpstr>
      <vt:lpstr>Darstellung von Kalkulationstabellendaten im Diagramm</vt:lpstr>
      <vt:lpstr>Ändern der Diagrammansicht</vt:lpstr>
      <vt:lpstr>Hinzufügen von Diagrammtiteln</vt:lpstr>
      <vt:lpstr>Ändern des Aussehens von Diagrammen</vt:lpstr>
      <vt:lpstr>Erstellen eines Kreisdiagramms</vt:lpstr>
      <vt:lpstr>Weitere Diagrammtypen</vt:lpstr>
      <vt:lpstr>Vorschläge für praktische Übungen</vt:lpstr>
      <vt:lpstr>Testfrage 1</vt:lpstr>
      <vt:lpstr>Testfrage 1</vt:lpstr>
      <vt:lpstr>Testfrage 2</vt:lpstr>
      <vt:lpstr>Testfrage 2</vt:lpstr>
      <vt:lpstr>Testfrage 3</vt:lpstr>
      <vt:lpstr>Testfrage 3</vt:lpstr>
      <vt:lpstr>Testfrage 4</vt:lpstr>
      <vt:lpstr>Testfrage 4</vt:lpstr>
      <vt:lpstr>Testfrage 5</vt:lpstr>
      <vt:lpstr>Testfrage 5</vt:lpstr>
      <vt:lpstr>Kurzübersichtskarte</vt:lpstr>
      <vt:lpstr>Verwenden dieser Vorlage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2011-11-29T13:15:43Z</dcterms:created>
  <dcterms:modified xsi:type="dcterms:W3CDTF">2015-05-21T07:06:26Z</dcterms:modified>
</cp:coreProperties>
</file>