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sldIdLst>
    <p:sldId id="277" r:id="rId2"/>
    <p:sldId id="278" r:id="rId3"/>
    <p:sldId id="260" r:id="rId4"/>
    <p:sldId id="263" r:id="rId5"/>
    <p:sldId id="264" r:id="rId6"/>
    <p:sldId id="305" r:id="rId7"/>
    <p:sldId id="280" r:id="rId8"/>
    <p:sldId id="270" r:id="rId9"/>
    <p:sldId id="303" r:id="rId10"/>
    <p:sldId id="272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de-DE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inführung" id="{CB6BBEF7-9717-4733-A929-535518E6EBF6}">
          <p14:sldIdLst>
            <p14:sldId id="277"/>
            <p14:sldId id="278"/>
            <p14:sldId id="260"/>
            <p14:sldId id="263"/>
            <p14:sldId id="264"/>
            <p14:sldId id="305"/>
            <p14:sldId id="280"/>
            <p14:sldId id="270"/>
            <p14:sldId id="303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2" autoAdjust="0"/>
    <p:restoredTop sz="89825" autoAdjust="0"/>
  </p:normalViewPr>
  <p:slideViewPr>
    <p:cSldViewPr>
      <p:cViewPr>
        <p:scale>
          <a:sx n="95" d="100"/>
          <a:sy n="95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de-DE"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de-DE" sz="1200"/>
            </a:lvl1pPr>
          </a:lstStyle>
          <a:p>
            <a:fld id="{00F830A1-3891-4B82-A120-081866556DA0}" type="datetimeFigureOut">
              <a:pPr/>
              <a:t>12/17/2009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de-DE"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de-DE" sz="1200"/>
            </a:lvl1pPr>
          </a:lstStyle>
          <a:p>
            <a:fld id="{58CC9574-A819-4FE4-99A7-1E27AD09ADC2}" type="slidenum"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592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de-DE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Diese Präsentation veranschaulicht neue Fähigkeiten von PowerPoint. Betrachten Sie sie am besten als Diashow. Diese Folien sollen Ihnen einen kleinen Einblick in PowerPoint 2010 vermitteln.</a:t>
            </a:r>
          </a:p>
          <a:p>
            <a:endParaRPr lang="de-DE" dirty="0" smtClean="0"/>
          </a:p>
          <a:p>
            <a:r>
              <a:rPr lang="de-DE" dirty="0" smtClean="0"/>
              <a:t>Weitere Beispielvorlagen können Sie anzeigen, indem Sie auf die Registerkarte Datei und dann auf der Registerkarte Neu auf Beispielvorlagen klicken.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de-DE" smtClean="0">
                <a:solidFill>
                  <a:prstClr val="black"/>
                </a:solidFill>
              </a:rPr>
              <a:pPr/>
              <a:t>10</a:t>
            </a:fld>
            <a:endParaRPr lang="de-DE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de-DE" smtClean="0"/>
              <a:pPr/>
              <a:t>2</a:t>
            </a:fld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de-DE" smtClean="0">
                <a:solidFill>
                  <a:prstClr val="black"/>
                </a:solidFill>
              </a:rPr>
              <a:pPr/>
              <a:t>3</a:t>
            </a:fld>
            <a:endParaRPr lang="de-DE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de-DE" smtClean="0">
                <a:solidFill>
                  <a:prstClr val="black"/>
                </a:solidFill>
              </a:rPr>
              <a:pPr/>
              <a:t>4</a:t>
            </a:fld>
            <a:endParaRPr lang="de-DE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de-DE" smtClean="0">
                <a:solidFill>
                  <a:prstClr val="black"/>
                </a:solidFill>
              </a:rPr>
              <a:pPr/>
              <a:t>5</a:t>
            </a:fld>
            <a:endParaRPr lang="de-DE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de-DE" smtClean="0">
                <a:solidFill>
                  <a:prstClr val="black"/>
                </a:solidFill>
              </a:rPr>
              <a:pPr/>
              <a:t>6</a:t>
            </a:fld>
            <a:endParaRPr lang="de-DE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de-DE" smtClean="0"/>
              <a:pPr/>
              <a:t>7</a:t>
            </a:fld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91980-0BF3-461C-95D4-87E094E9751C}" type="slidenum">
              <a:rPr lang="de-DE" smtClean="0">
                <a:solidFill>
                  <a:prstClr val="black"/>
                </a:solidFill>
              </a:rPr>
              <a:pPr/>
              <a:t>8</a:t>
            </a:fld>
            <a:endParaRPr lang="de-DE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CC9574-A819-4FE4-99A7-1E27AD09ADC2}" type="slidenum">
              <a:rPr lang="de-DE" smtClean="0"/>
              <a:pPr/>
              <a:t>9</a:t>
            </a:fld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de-DE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 eaLnBrk="1" latinLnBrk="0" hangingPunct="1">
              <a:buNone/>
              <a:defRPr kumimoji="0" lang="de-DE"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kumimoji="0" lang="de-DE"/>
              <a:t>Formatvorlage des Untertitelmasters durch Klicken bearbeiten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 eaLnBrk="1" latinLnBrk="0" hangingPunct="1">
              <a:defRPr kumimoji="0" lang="de-DE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5"/>
          </p:nvPr>
        </p:nvSpPr>
        <p:spPr>
          <a:xfrm>
            <a:off x="6876256" y="638132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FD6D0573-5DD6-4C45-9F6C-5D240A8FD97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>
        <p:tmplLst>
          <p:tmpl lvl="1">
            <p:tnLst>
              <p:par>
                <p:cTn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en mit Überschrif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‹Nr.›</a:t>
            </a:fld>
            <a:endParaRPr kumimoji="0" lang="de-DE"/>
          </a:p>
        </p:txBody>
      </p:sp>
      <p:sp>
        <p:nvSpPr>
          <p:cNvPr id="6" name="Rectangle 5"/>
          <p:cNvSpPr/>
          <p:nvPr userDrawn="1"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de-DE" b="1"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de-DE"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 eaLnBrk="1" latinLnBrk="0" hangingPunct="1">
              <a:buNone/>
              <a:defRPr kumimoji="0" lang="de-DE"/>
            </a:lvl1pPr>
          </a:lstStyle>
          <a:p>
            <a:pPr eaLnBrk="1" latinLnBrk="0" hangingPunct="1"/>
            <a:r>
              <a:rPr lang="de-DE" smtClean="0"/>
              <a:t>Mediaclip durch Klicken auf Symbol hinzufügen</a:t>
            </a:r>
            <a:endParaRPr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0"/>
            <a:ext cx="2819400" cy="4636911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de-DE" sz="2400">
                <a:solidFill>
                  <a:schemeClr val="bg1"/>
                </a:solidFill>
              </a:defRPr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de-DE" b="1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de-DE"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de-DE" sz="3200"/>
            </a:lvl1pPr>
            <a:lvl2pPr marL="457200" indent="0" eaLnBrk="1" latinLnBrk="0" hangingPunct="1">
              <a:buNone/>
              <a:defRPr kumimoji="0" lang="de-DE" sz="2800"/>
            </a:lvl2pPr>
            <a:lvl3pPr marL="914400" indent="0" eaLnBrk="1" latinLnBrk="0" hangingPunct="1">
              <a:buNone/>
              <a:defRPr kumimoji="0" lang="de-DE" sz="2400"/>
            </a:lvl3pPr>
            <a:lvl4pPr marL="1371600" indent="0" eaLnBrk="1" latinLnBrk="0" hangingPunct="1">
              <a:buNone/>
              <a:defRPr kumimoji="0" lang="de-DE" sz="2000"/>
            </a:lvl4pPr>
            <a:lvl5pPr marL="1828800" indent="0" eaLnBrk="1" latinLnBrk="0" hangingPunct="1">
              <a:buNone/>
              <a:defRPr kumimoji="0" lang="de-DE" sz="2000"/>
            </a:lvl5pPr>
            <a:lvl6pPr marL="2286000" indent="0" eaLnBrk="1" latinLnBrk="0" hangingPunct="1">
              <a:buNone/>
              <a:defRPr kumimoji="0" lang="de-DE" sz="2000"/>
            </a:lvl6pPr>
            <a:lvl7pPr marL="2743200" indent="0" eaLnBrk="1" latinLnBrk="0" hangingPunct="1">
              <a:buNone/>
              <a:defRPr kumimoji="0" lang="de-DE" sz="2000"/>
            </a:lvl7pPr>
            <a:lvl8pPr marL="3200400" indent="0" eaLnBrk="1" latinLnBrk="0" hangingPunct="1">
              <a:buNone/>
              <a:defRPr kumimoji="0" lang="de-DE" sz="2000"/>
            </a:lvl8pPr>
            <a:lvl9pPr marL="3657600" indent="0" eaLnBrk="1" latinLnBrk="0" hangingPunct="1">
              <a:buNone/>
              <a:defRPr kumimoji="0" lang="de-DE" sz="2000"/>
            </a:lvl9pPr>
          </a:lstStyle>
          <a:p>
            <a:pPr eaLnBrk="1" latinLnBrk="0" hangingPunct="1"/>
            <a:r>
              <a:rPr lang="de-DE" smtClean="0"/>
              <a:t>Bild durch Klicken auf Symbol hinzufügen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 eaLnBrk="1" latinLnBrk="0" hangingPunct="1">
              <a:buNone/>
              <a:defRPr kumimoji="0" lang="de-DE" sz="1400"/>
            </a:lvl1pPr>
            <a:lvl2pPr marL="457200" indent="0" eaLnBrk="1" latinLnBrk="0" hangingPunct="1">
              <a:buNone/>
              <a:defRPr kumimoji="0" lang="de-DE" sz="1200"/>
            </a:lvl2pPr>
            <a:lvl3pPr marL="914400" indent="0" eaLnBrk="1" latinLnBrk="0" hangingPunct="1">
              <a:buNone/>
              <a:defRPr kumimoji="0" lang="de-DE" sz="1000"/>
            </a:lvl3pPr>
            <a:lvl4pPr marL="1371600" indent="0" eaLnBrk="1" latinLnBrk="0" hangingPunct="1">
              <a:buNone/>
              <a:defRPr kumimoji="0" lang="de-DE" sz="900"/>
            </a:lvl4pPr>
            <a:lvl5pPr marL="1828800" indent="0" eaLnBrk="1" latinLnBrk="0" hangingPunct="1">
              <a:buNone/>
              <a:defRPr kumimoji="0" lang="de-DE" sz="900"/>
            </a:lvl5pPr>
            <a:lvl6pPr marL="2286000" indent="0" eaLnBrk="1" latinLnBrk="0" hangingPunct="1">
              <a:buNone/>
              <a:defRPr kumimoji="0" lang="de-DE" sz="900"/>
            </a:lvl6pPr>
            <a:lvl7pPr marL="2743200" indent="0" eaLnBrk="1" latinLnBrk="0" hangingPunct="1">
              <a:buNone/>
              <a:defRPr kumimoji="0" lang="de-DE" sz="900"/>
            </a:lvl7pPr>
            <a:lvl8pPr marL="3200400" indent="0" eaLnBrk="1" latinLnBrk="0" hangingPunct="1">
              <a:buNone/>
              <a:defRPr kumimoji="0" lang="de-DE" sz="900"/>
            </a:lvl8pPr>
            <a:lvl9pPr marL="3657600" indent="0" eaLnBrk="1" latinLnBrk="0" hangingPunct="1">
              <a:buNone/>
              <a:defRPr kumimoji="0" lang="de-DE" sz="900"/>
            </a:lvl9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‹Nr.›</a:t>
            </a:fld>
            <a:endParaRPr kumimoji="0"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und vertikaler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0D5ECE-8B49-45CD-BE81-EF81920D1969}" type="slidenum">
              <a:pPr/>
              <a:t>‹Nr.›</a:t>
            </a:fld>
            <a:endParaRPr kumimoji="0" lang="de-DE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 eaLnBrk="1" latinLnBrk="0" hangingPunct="1">
              <a:defRPr kumimoji="0" lang="de-DE" sz="28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e-DE"/>
              <a:t>    Titelmasterformat durch Klicken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05400" cy="5851525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‹Nr.›</a:t>
            </a:fld>
            <a:endParaRPr kumimoji="0"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47173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73820FCD-5F4C-4989-BE05-0A8208BCBC21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 eaLnBrk="1" latinLnBrk="0" hangingPunct="1">
              <a:defRPr kumimoji="0" lang="de-DE" sz="3000" b="1" cap="all"/>
            </a:lvl1pPr>
          </a:lstStyle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de-DE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de-DE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de-DE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de-DE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de-DE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de-DE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de-DE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de-DE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de-DE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7" name="Oval 6"/>
          <p:cNvSpPr/>
          <p:nvPr userDrawn="1"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de-DE"/>
              <a:t>           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de-DE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de-DE"/>
              <a:t>      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3"/>
          </p:nvPr>
        </p:nvSpPr>
        <p:spPr>
          <a:xfrm>
            <a:off x="6948264" y="638132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FD6D0573-5DD6-4C45-9F6C-5D240A8FD97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 eaLnBrk="1" latinLnBrk="0" hangingPunct="1">
              <a:defRPr kumimoji="0" lang="de-DE"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983314" y="638132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FD6D0573-5DD6-4C45-9F6C-5D240A8FD97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: Hervorhebu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de-DE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>
          <a:xfrm>
            <a:off x="6978305" y="638132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FD6D0573-5DD6-4C45-9F6C-5D240A8FD97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1"/>
            <a:ext cx="7068015" cy="83820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de-DE" sz="28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2"/>
            <a:ext cx="4038600" cy="3971455"/>
          </a:xfrm>
        </p:spPr>
        <p:txBody>
          <a:bodyPr/>
          <a:lstStyle>
            <a:lvl1pPr eaLnBrk="1" latinLnBrk="0" hangingPunct="1">
              <a:defRPr kumimoji="0" lang="de-DE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de-DE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de-DE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de-DE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de-DE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de-DE" sz="1800"/>
            </a:lvl6pPr>
            <a:lvl7pPr eaLnBrk="1" latinLnBrk="0" hangingPunct="1">
              <a:defRPr kumimoji="0" lang="de-DE" sz="1800"/>
            </a:lvl7pPr>
            <a:lvl8pPr eaLnBrk="1" latinLnBrk="0" hangingPunct="1">
              <a:defRPr kumimoji="0" lang="de-DE" sz="1800"/>
            </a:lvl8pPr>
            <a:lvl9pPr eaLnBrk="1" latinLnBrk="0" hangingPunct="1">
              <a:defRPr kumimoji="0" lang="de-DE" sz="1800"/>
            </a:lvl9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3971454"/>
          </a:xfrm>
        </p:spPr>
        <p:txBody>
          <a:bodyPr/>
          <a:lstStyle>
            <a:lvl1pPr eaLnBrk="1" latinLnBrk="0" hangingPunct="1">
              <a:defRPr kumimoji="0" lang="de-DE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de-DE"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eaLnBrk="1" latinLnBrk="0" hangingPunct="1">
              <a:defRPr kumimoji="0" lang="de-DE"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eaLnBrk="1" latinLnBrk="0" hangingPunct="1">
              <a:defRPr kumimoji="0" lang="de-DE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de-DE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de-DE" sz="1800"/>
            </a:lvl6pPr>
            <a:lvl7pPr eaLnBrk="1" latinLnBrk="0" hangingPunct="1">
              <a:defRPr kumimoji="0" lang="de-DE" sz="1800"/>
            </a:lvl7pPr>
            <a:lvl8pPr eaLnBrk="1" latinLnBrk="0" hangingPunct="1">
              <a:defRPr kumimoji="0" lang="de-DE" sz="1800"/>
            </a:lvl8pPr>
            <a:lvl9pPr eaLnBrk="1" latinLnBrk="0" hangingPunct="1">
              <a:defRPr kumimoji="0" lang="de-DE" sz="1800"/>
            </a:lvl9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40D5ECE-8B49-45CD-BE81-EF81920D1969}" type="slidenum">
              <a:pPr/>
              <a:t>‹Nr.›</a:t>
            </a:fld>
            <a:endParaRPr kumimoji="0"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endParaRPr kumimoji="0" lang="de-DE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 eaLnBrk="1" latinLnBrk="0" hangingPunct="1">
              <a:defRPr kumimoji="0" lang="de-DE"/>
            </a:lvl1pPr>
          </a:lstStyle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>
          <a:xfrm>
            <a:off x="6988385" y="638132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FD6D0573-5DD6-4C45-9F6C-5D240A8FD97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: Hervorhebu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 eaLnBrk="1" latinLnBrk="0" hangingPunct="1">
              <a:defRPr kumimoji="0" lang="de-DE" sz="4600" b="1" kern="1200" spc="-150" baseline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de-DE"/>
              <a:t>Titelmasterformat durch Klicken bearbeiten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 eaLnBrk="1" latinLnBrk="0" hangingPunct="1">
              <a:buNone/>
              <a:defRPr kumimoji="0" lang="de-DE" sz="2800" kern="120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 eaLnBrk="1" latinLnBrk="0" hangingPunct="1">
              <a:buNone/>
              <a:defRPr kumimoji="0" lang="de-DE" sz="2000" b="1"/>
            </a:lvl2pPr>
            <a:lvl3pPr marL="914400" indent="0" eaLnBrk="1" latinLnBrk="0" hangingPunct="1">
              <a:buNone/>
              <a:defRPr kumimoji="0" lang="de-DE" sz="1800" b="1"/>
            </a:lvl3pPr>
            <a:lvl4pPr marL="1371600" indent="0" eaLnBrk="1" latinLnBrk="0" hangingPunct="1">
              <a:buNone/>
              <a:defRPr kumimoji="0" lang="de-DE" sz="1600" b="1"/>
            </a:lvl4pPr>
            <a:lvl5pPr marL="1828800" indent="0" eaLnBrk="1" latinLnBrk="0" hangingPunct="1">
              <a:buNone/>
              <a:defRPr kumimoji="0" lang="de-DE" sz="1600" b="1"/>
            </a:lvl5pPr>
            <a:lvl6pPr marL="2286000" indent="0" eaLnBrk="1" latinLnBrk="0" hangingPunct="1">
              <a:buNone/>
              <a:defRPr kumimoji="0" lang="de-DE" sz="1600" b="1"/>
            </a:lvl6pPr>
            <a:lvl7pPr marL="2743200" indent="0" eaLnBrk="1" latinLnBrk="0" hangingPunct="1">
              <a:buNone/>
              <a:defRPr kumimoji="0" lang="de-DE" sz="1600" b="1"/>
            </a:lvl7pPr>
            <a:lvl8pPr marL="3200400" indent="0" eaLnBrk="1" latinLnBrk="0" hangingPunct="1">
              <a:buNone/>
              <a:defRPr kumimoji="0" lang="de-DE" sz="1600" b="1"/>
            </a:lvl8pPr>
            <a:lvl9pPr marL="3657600" indent="0" eaLnBrk="1" latinLnBrk="0" hangingPunct="1">
              <a:buNone/>
              <a:defRPr kumimoji="0" lang="de-DE" sz="1600" b="1"/>
            </a:lvl9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993362" y="6381328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FD6D0573-5DD6-4C45-9F6C-5D240A8FD97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7" name="Rectangle 6"/>
          <p:cNvSpPr/>
          <p:nvPr userDrawn="1"/>
        </p:nvSpPr>
        <p:spPr>
          <a:xfrm>
            <a:off x="0" y="2895600"/>
            <a:ext cx="7543800" cy="2133600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de-DE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kumimoji="0" lang="de-DE"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 eaLnBrk="1" latinLnBrk="0" hangingPunct="1">
              <a:buNone/>
              <a:defRPr kumimoji="0" lang="de-DE" sz="18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kumimoji="0" lang="de-DE"/>
              <a:t>Formatvorlage des Untertitelmasters durch Klicken bearbeiten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5"/>
          </p:nvPr>
        </p:nvSpPr>
        <p:spPr>
          <a:xfrm>
            <a:off x="6986715" y="638132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FD6D0573-5DD6-4C45-9F6C-5D240A8FD97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 eaLnBrk="1" latinLnBrk="0" hangingPunct="1">
              <a:defRPr kumimoji="0" lang="de-DE" sz="2000" b="1"/>
            </a:lvl1pPr>
          </a:lstStyle>
          <a:p>
            <a:pPr eaLnBrk="1" latinLnBrk="0" hangingPunct="1"/>
            <a:r>
              <a:rPr lang="de-DE" smtClean="0"/>
              <a:t>Titelmasterformat durch Klicken bearbeiten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609600"/>
            <a:ext cx="5111750" cy="5334000"/>
          </a:xfrm>
        </p:spPr>
        <p:txBody>
          <a:bodyPr/>
          <a:lstStyle>
            <a:lvl1pPr eaLnBrk="1" latinLnBrk="0" hangingPunct="1">
              <a:defRPr kumimoji="0" lang="de-DE" sz="2800">
                <a:solidFill>
                  <a:schemeClr val="bg1"/>
                </a:solidFill>
              </a:defRPr>
            </a:lvl1pPr>
            <a:lvl2pPr eaLnBrk="1" latinLnBrk="0" hangingPunct="1">
              <a:defRPr kumimoji="0" lang="de-DE" sz="2800">
                <a:solidFill>
                  <a:schemeClr val="bg1"/>
                </a:solidFill>
              </a:defRPr>
            </a:lvl2pPr>
            <a:lvl3pPr eaLnBrk="1" latinLnBrk="0" hangingPunct="1">
              <a:defRPr kumimoji="0" lang="de-DE" sz="2400">
                <a:solidFill>
                  <a:schemeClr val="bg1"/>
                </a:solidFill>
              </a:defRPr>
            </a:lvl3pPr>
            <a:lvl4pPr eaLnBrk="1" latinLnBrk="0" hangingPunct="1">
              <a:defRPr kumimoji="0" lang="de-DE" sz="2000">
                <a:solidFill>
                  <a:schemeClr val="bg1"/>
                </a:solidFill>
              </a:defRPr>
            </a:lvl4pPr>
            <a:lvl5pPr eaLnBrk="1" latinLnBrk="0" hangingPunct="1">
              <a:defRPr kumimoji="0" lang="de-DE" sz="2000">
                <a:solidFill>
                  <a:schemeClr val="bg1"/>
                </a:solidFill>
              </a:defRPr>
            </a:lvl5pPr>
            <a:lvl6pPr eaLnBrk="1" latinLnBrk="0" hangingPunct="1">
              <a:defRPr kumimoji="0" lang="de-DE" sz="2000"/>
            </a:lvl6pPr>
            <a:lvl7pPr eaLnBrk="1" latinLnBrk="0" hangingPunct="1">
              <a:defRPr kumimoji="0" lang="de-DE" sz="2000"/>
            </a:lvl7pPr>
            <a:lvl8pPr eaLnBrk="1" latinLnBrk="0" hangingPunct="1">
              <a:defRPr kumimoji="0" lang="de-DE" sz="2000"/>
            </a:lvl8pPr>
            <a:lvl9pPr eaLnBrk="1" latinLnBrk="0" hangingPunct="1">
              <a:defRPr kumimoji="0" lang="de-DE" sz="2000"/>
            </a:lvl9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1"/>
            <a:ext cx="3008313" cy="3822699"/>
          </a:xfrm>
        </p:spPr>
        <p:txBody>
          <a:bodyPr/>
          <a:lstStyle>
            <a:lvl1pPr marL="0" indent="0" eaLnBrk="1" latinLnBrk="0" hangingPunct="1">
              <a:buNone/>
              <a:defRPr kumimoji="0" lang="de-DE"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de-DE" sz="1200"/>
            </a:lvl2pPr>
            <a:lvl3pPr marL="914400" indent="0" eaLnBrk="1" latinLnBrk="0" hangingPunct="1">
              <a:buNone/>
              <a:defRPr kumimoji="0" lang="de-DE" sz="1000"/>
            </a:lvl3pPr>
            <a:lvl4pPr marL="1371600" indent="0" eaLnBrk="1" latinLnBrk="0" hangingPunct="1">
              <a:buNone/>
              <a:defRPr kumimoji="0" lang="de-DE" sz="900"/>
            </a:lvl4pPr>
            <a:lvl5pPr marL="1828800" indent="0" eaLnBrk="1" latinLnBrk="0" hangingPunct="1">
              <a:buNone/>
              <a:defRPr kumimoji="0" lang="de-DE" sz="900"/>
            </a:lvl5pPr>
            <a:lvl6pPr marL="2286000" indent="0" eaLnBrk="1" latinLnBrk="0" hangingPunct="1">
              <a:buNone/>
              <a:defRPr kumimoji="0" lang="de-DE" sz="900"/>
            </a:lvl6pPr>
            <a:lvl7pPr marL="2743200" indent="0" eaLnBrk="1" latinLnBrk="0" hangingPunct="1">
              <a:buNone/>
              <a:defRPr kumimoji="0" lang="de-DE" sz="900"/>
            </a:lvl7pPr>
            <a:lvl8pPr marL="3200400" indent="0" eaLnBrk="1" latinLnBrk="0" hangingPunct="1">
              <a:buNone/>
              <a:defRPr kumimoji="0" lang="de-DE" sz="900"/>
            </a:lvl8pPr>
            <a:lvl9pPr marL="3657600" indent="0" eaLnBrk="1" latinLnBrk="0" hangingPunct="1">
              <a:buNone/>
              <a:defRPr kumimoji="0" lang="de-DE" sz="900"/>
            </a:lvl9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 lang="de-DE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‹Nr.›</a:t>
            </a:fld>
            <a:endParaRPr kumimoji="0"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de-DE" smtClean="0"/>
              <a:t>Titelmasterformat durch Klicken bearbeiten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de-DE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12/17/2009</a:t>
            </a:r>
            <a:endParaRPr kumimoji="0"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de-DE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D0573-5DD6-4C45-9F6C-5D240A8FD97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52" r:id="rId5"/>
    <p:sldLayoutId id="2147483654" r:id="rId6"/>
    <p:sldLayoutId id="2147483655" r:id="rId7"/>
    <p:sldLayoutId id="2147483660" r:id="rId8"/>
    <p:sldLayoutId id="2147483656" r:id="rId9"/>
    <p:sldLayoutId id="2147483676" r:id="rId10"/>
    <p:sldLayoutId id="2147483657" r:id="rId11"/>
    <p:sldLayoutId id="2147483658" r:id="rId12"/>
    <p:sldLayoutId id="2147483659" r:id="rId13"/>
    <p:sldLayoutId id="214748366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0" lang="de-DE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de-DE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de-DE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de-DE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de-DE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de-DE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de-DE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de-DE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de-DE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de-DE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de-DE"/>
      </a:defPPr>
      <a:lvl1pPr marL="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de-DE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2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1.png"/><Relationship Id="rId5" Type="http://schemas.openxmlformats.org/officeDocument/2006/relationships/image" Target="../media/image9.jpe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11.jpe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gif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33800" y="1316420"/>
            <a:ext cx="4953000" cy="1416269"/>
          </a:xfrm>
        </p:spPr>
        <p:txBody>
          <a:bodyPr>
            <a:normAutofit/>
          </a:bodyPr>
          <a:lstStyle/>
          <a:p>
            <a:r>
              <a:rPr lang="de-DE"/>
              <a:t>Ein Blick auf neue Features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3048000"/>
            <a:ext cx="7239000" cy="1828800"/>
          </a:xfrm>
        </p:spPr>
        <p:txBody>
          <a:bodyPr>
            <a:normAutofit/>
          </a:bodyPr>
          <a:lstStyle/>
          <a:p>
            <a:pPr algn="l"/>
            <a:r>
              <a:rPr lang="de-DE" sz="2400" b="0">
                <a:solidFill>
                  <a:srgbClr val="7BCF27"/>
                </a:solidFill>
                <a:latin typeface="Calibri" pitchFamily="34" charset="0"/>
              </a:rPr>
              <a:t>Einführung in</a:t>
            </a:r>
            <a:r>
              <a:rPr lang="de-DE" sz="2400" b="0">
                <a:solidFill>
                  <a:srgbClr val="262626"/>
                </a:solidFill>
              </a:rPr>
              <a:t/>
            </a:r>
            <a:br>
              <a:rPr lang="de-DE" sz="2400" b="0">
                <a:solidFill>
                  <a:srgbClr val="262626"/>
                </a:solidFill>
              </a:rPr>
            </a:br>
            <a:r>
              <a:rPr lang="de-DE" sz="5600" b="0">
                <a:solidFill>
                  <a:prstClr val="white"/>
                </a:solidFill>
              </a:rPr>
              <a:t>POWERPOINT 2010</a:t>
            </a:r>
            <a:endParaRPr lang="de-DE" sz="5600" b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1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4800601"/>
            <a:ext cx="7743825" cy="1981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de-DE">
                <a:solidFill>
                  <a:prstClr val="black">
                    <a:lumMod val="65000"/>
                    <a:lumOff val="35000"/>
                  </a:prstClr>
                </a:solidFill>
              </a:rPr>
              <a:t>				         Zeichnen Sie Ihre Präsentation mit 				</a:t>
            </a:r>
            <a:r>
              <a:rPr lang="de-DE" b="1">
                <a:solidFill>
                  <a:srgbClr val="0065B0"/>
                </a:solidFill>
              </a:rPr>
              <a:t>Video erstellen</a:t>
            </a:r>
            <a:r>
              <a:rPr lang="de-DE">
                <a:solidFill>
                  <a:srgbClr val="0065B0"/>
                </a:solidFill>
              </a:rPr>
              <a:t> </a:t>
            </a:r>
            <a:r>
              <a:rPr lang="de-DE">
                <a:solidFill>
                  <a:prstClr val="black">
                    <a:lumMod val="65000"/>
                    <a:lumOff val="35000"/>
                  </a:prstClr>
                </a:solidFill>
              </a:rPr>
              <a:t>auf, und halten Sie Kommentare, Animationen, Mediendateien usw. fest.</a:t>
            </a:r>
          </a:p>
          <a:p>
            <a:pPr algn="r">
              <a:lnSpc>
                <a:spcPct val="120000"/>
              </a:lnSpc>
            </a:pPr>
            <a:endParaRPr lang="de-DE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algn="r">
              <a:lnSpc>
                <a:spcPct val="120000"/>
              </a:lnSpc>
            </a:pPr>
            <a:r>
              <a:rPr lang="de-DE" sz="2200" b="1">
                <a:solidFill>
                  <a:prstClr val="black">
                    <a:lumMod val="75000"/>
                    <a:lumOff val="25000"/>
                  </a:prstClr>
                </a:solidFill>
              </a:rPr>
              <a:t>Hochladen, einbetten und teilen!</a:t>
            </a:r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0400" y="3304950"/>
            <a:ext cx="8686800" cy="1095600"/>
          </a:xfrm>
        </p:spPr>
        <p:txBody>
          <a:bodyPr>
            <a:noAutofit/>
          </a:bodyPr>
          <a:lstStyle/>
          <a:p>
            <a:pPr lvl="0" algn="ctr">
              <a:lnSpc>
                <a:spcPct val="80000"/>
              </a:lnSpc>
              <a:spcBef>
                <a:spcPts val="0"/>
              </a:spcBef>
            </a:pPr>
            <a:r>
              <a:rPr lang="de-DE" sz="7200">
                <a:ln>
                  <a:gradFill>
                    <a:gsLst>
                      <a:gs pos="0">
                        <a:prstClr val="white"/>
                      </a:gs>
                      <a:gs pos="50000">
                        <a:prstClr val="white">
                          <a:lumMod val="75000"/>
                        </a:prst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prstClr val="white">
                        <a:lumMod val="75000"/>
                      </a:prstClr>
                    </a:gs>
                    <a:gs pos="91000">
                      <a:prstClr val="white"/>
                    </a:gs>
                  </a:gsLst>
                  <a:lin ang="16200000" scaled="1"/>
                </a:gradFill>
              </a:rPr>
              <a:t>FÜR SICH SPRECHEN</a:t>
            </a:r>
            <a:br>
              <a:rPr lang="de-DE" sz="7200">
                <a:ln>
                  <a:gradFill>
                    <a:gsLst>
                      <a:gs pos="0">
                        <a:prstClr val="white"/>
                      </a:gs>
                      <a:gs pos="50000">
                        <a:prstClr val="white">
                          <a:lumMod val="75000"/>
                        </a:prst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prstClr val="white">
                        <a:lumMod val="75000"/>
                      </a:prstClr>
                    </a:gs>
                    <a:gs pos="91000">
                      <a:prstClr val="white"/>
                    </a:gs>
                  </a:gsLst>
                  <a:lin ang="16200000" scaled="1"/>
                </a:gradFill>
              </a:rPr>
            </a:br>
            <a:endParaRPr lang="de-DE" sz="400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97600" y="2286000"/>
            <a:ext cx="8694000" cy="639762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0"/>
              </a:spcBef>
            </a:pPr>
            <a:r>
              <a:rPr lang="de-DE" sz="3600"/>
              <a:t>Lassen Sie Ihre Präsentation 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10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de-DE" sz="4000" cap="none" dirty="0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Erstellen Sie </a:t>
            </a:r>
            <a:r>
              <a:rPr lang="de-DE" sz="4000" b="0" cap="none" dirty="0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  <a:cs typeface="+mn-cs"/>
              </a:rPr>
              <a:t>Ihre Präsentation</a:t>
            </a:r>
            <a:endParaRPr lang="de-DE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de-DE" sz="1700" b="1">
                <a:solidFill>
                  <a:prstClr val="black">
                    <a:lumMod val="75000"/>
                    <a:lumOff val="25000"/>
                  </a:prstClr>
                </a:solidFill>
              </a:rPr>
              <a:t>Gestalten, Ordnen und Zusammenarbeiten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1392" y="1557456"/>
            <a:ext cx="1219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0" b="1" dirty="0">
                <a:solidFill>
                  <a:srgbClr val="F26200">
                    <a:alpha val="40000"/>
                  </a:srgbClr>
                </a:solidFill>
                <a:cs typeface="Arial" pitchFamily="34" charset="0"/>
              </a:rPr>
              <a:t>1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2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389864" y="3962400"/>
            <a:ext cx="3946416" cy="233737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lnSpc>
                <a:spcPct val="114000"/>
              </a:lnSpc>
            </a:pPr>
            <a:r>
              <a:rPr lang="de-DE" sz="2000">
                <a:solidFill>
                  <a:prstClr val="black">
                    <a:lumMod val="85000"/>
                    <a:lumOff val="15000"/>
                  </a:prstClr>
                </a:solidFill>
              </a:rPr>
              <a:t>Verwenden Sie </a:t>
            </a:r>
            <a:r>
              <a:rPr lang="de-DE" sz="2000" b="1">
                <a:solidFill>
                  <a:srgbClr val="F48914"/>
                </a:solidFill>
              </a:rPr>
              <a:t>Beispielvorlagen,</a:t>
            </a:r>
            <a:r>
              <a:rPr lang="de-DE" sz="2000" b="1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de-DE" sz="2000">
                <a:solidFill>
                  <a:prstClr val="black">
                    <a:lumMod val="85000"/>
                    <a:lumOff val="15000"/>
                  </a:prstClr>
                </a:solidFill>
              </a:rPr>
              <a:t>um mit einer Präsentation zu beginnen und sich auf den Inhalt konzentrieren zu können (Sie betrachten gerade jetzt eine solche Vorlage!)</a:t>
            </a:r>
          </a:p>
          <a:p>
            <a:endParaRPr lang="de-DE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73880" y="1219200"/>
            <a:ext cx="3962400" cy="2474524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lnSpc>
                <a:spcPct val="114000"/>
              </a:lnSpc>
            </a:pPr>
            <a:r>
              <a:rPr lang="de-DE" sz="2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Sie müssen nicht von Grund auf neu beginnen.</a:t>
            </a:r>
          </a:p>
          <a:p>
            <a:pPr>
              <a:lnSpc>
                <a:spcPct val="114000"/>
              </a:lnSpc>
            </a:pPr>
            <a:endParaRPr lang="de-DE" sz="20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>
              <a:lnSpc>
                <a:spcPct val="114000"/>
              </a:lnSpc>
            </a:pPr>
            <a:r>
              <a:rPr lang="de-DE" sz="2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Wenn Sie Hilfe für einen Statusbericht oder Ideen für ein Fotoalbum brauchen, müssen Sie nicht weiter suchen.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de-DE" sz="2800" b="1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  <a:ea typeface="+mn-ea"/>
                <a:cs typeface="+mn-cs"/>
              </a:rPr>
              <a:t>Erste Schritte</a:t>
            </a:r>
            <a:r>
              <a:rPr lang="de-DE" sz="280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</a:t>
            </a:r>
            <a:r>
              <a:rPr lang="de-DE" sz="2800">
                <a:solidFill>
                  <a:prstClr val="black">
                    <a:lumMod val="50000"/>
                    <a:lumOff val="50000"/>
                  </a:prstClr>
                </a:solidFill>
                <a:latin typeface="+mn-lt"/>
                <a:ea typeface="+mn-ea"/>
                <a:cs typeface="+mn-cs"/>
              </a:rPr>
              <a:t>mit Vorlagen</a:t>
            </a:r>
            <a:endParaRPr lang="de-DE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7552" y="4036468"/>
            <a:ext cx="3108960" cy="2339502"/>
          </a:xfrm>
          <a:prstGeom prst="rect">
            <a:avLst/>
          </a:prstGeom>
          <a:ln w="15875">
            <a:solidFill>
              <a:schemeClr val="bg1"/>
            </a:solidFill>
            <a:miter lim="800000"/>
            <a:headEnd/>
            <a:tailEnd/>
          </a:ln>
          <a:effectLst>
            <a:glow rad="38100">
              <a:schemeClr val="tx1">
                <a:lumMod val="95000"/>
                <a:lumOff val="5000"/>
                <a:alpha val="27000"/>
              </a:schemeClr>
            </a:glow>
            <a:outerShdw dist="35921" dir="2700000" algn="ctr" rotWithShape="0">
              <a:schemeClr val="bg2"/>
            </a:outerShdw>
          </a:effectLst>
        </p:spPr>
      </p:pic>
      <p:pic>
        <p:nvPicPr>
          <p:cNvPr id="2" name="Picture 1"/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52" y="1299519"/>
            <a:ext cx="3108960" cy="2340864"/>
          </a:xfrm>
          <a:prstGeom prst="rect">
            <a:avLst/>
          </a:prstGeom>
          <a:effectLst>
            <a:outerShdw blurRad="38100" sx="101000" sy="101000" algn="ctr" rotWithShape="0">
              <a:prstClr val="black">
                <a:alpha val="20000"/>
              </a:prstClr>
            </a:outerShdw>
          </a:effectLst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3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99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>
            <a:gsLst>
              <a:gs pos="0">
                <a:srgbClr val="00B0F0"/>
              </a:gs>
              <a:gs pos="50000">
                <a:srgbClr val="399ECB"/>
              </a:gs>
              <a:gs pos="100000">
                <a:srgbClr val="0077D0"/>
              </a:gs>
            </a:gsLst>
            <a:path path="circle">
              <a:fillToRect l="50000" t="50000" r="50000" b="50000"/>
            </a:path>
          </a:gradFill>
          <a:ln w="82550">
            <a:noFill/>
          </a:ln>
          <a:effectLst>
            <a:outerShdw blurRad="1270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prstClr val="white"/>
                </a:solidFill>
              </a:rPr>
              <a:t>             </a:t>
            </a:r>
          </a:p>
        </p:txBody>
      </p:sp>
      <p:sp>
        <p:nvSpPr>
          <p:cNvPr id="8" name="Oval 7"/>
          <p:cNvSpPr/>
          <p:nvPr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59728" y="1531434"/>
            <a:ext cx="1219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0" b="1">
                <a:solidFill>
                  <a:srgbClr val="2A7A9E">
                    <a:alpha val="40000"/>
                  </a:srgbClr>
                </a:solidFill>
                <a:cs typeface="Arial" pitchFamily="34" charset="0"/>
              </a:rPr>
              <a:t>2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de-DE" sz="4000" cap="none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Gestalten Sie </a:t>
            </a:r>
            <a:r>
              <a:rPr lang="de-DE" sz="4000" b="0" cap="none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  <a:cs typeface="+mn-cs"/>
              </a:rPr>
              <a:t>Ihre Präsentation aus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spcBef>
                <a:spcPts val="0"/>
              </a:spcBef>
            </a:pPr>
            <a:r>
              <a:rPr lang="de-DE" sz="1700" b="1">
                <a:solidFill>
                  <a:prstClr val="black">
                    <a:lumMod val="75000"/>
                    <a:lumOff val="25000"/>
                  </a:prstClr>
                </a:solidFill>
              </a:rPr>
              <a:t>Formatieren, Bearbeiten und Animieren Sie Ihre Medien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4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28724" y="2217355"/>
            <a:ext cx="7229475" cy="461665"/>
          </a:xfrm>
          <a:prstGeom prst="rect">
            <a:avLst/>
          </a:prstGeom>
          <a:noFill/>
        </p:spPr>
        <p:txBody>
          <a:bodyPr wrap="square" rtlCol="0" anchor="b" anchorCtr="0">
            <a:normAutofit fontScale="92500"/>
          </a:bodyPr>
          <a:lstStyle/>
          <a:p>
            <a:r>
              <a:rPr lang="de-DE" sz="2400">
                <a:solidFill>
                  <a:prstClr val="black">
                    <a:lumMod val="50000"/>
                    <a:lumOff val="50000"/>
                  </a:prstClr>
                </a:solidFill>
              </a:rPr>
              <a:t>Es geht nicht nur um die Optik, sondern um das Präsentieren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219200" y="2669865"/>
            <a:ext cx="7543800" cy="1200329"/>
          </a:xfrm>
        </p:spPr>
        <p:txBody>
          <a:bodyPr wrap="square" tIns="0" bIns="0" anchor="t" anchorCtr="0">
            <a:normAutofit/>
          </a:bodyPr>
          <a:lstStyle/>
          <a:p>
            <a:r>
              <a:rPr lang="de-DE" sz="7800" b="1" dirty="0">
                <a:solidFill>
                  <a:prstClr val="black">
                    <a:lumMod val="85000"/>
                    <a:lumOff val="15000"/>
                  </a:prstClr>
                </a:solidFill>
                <a:latin typeface="+mn-lt"/>
              </a:rPr>
              <a:t>IHRER AUSSAGE.</a:t>
            </a:r>
            <a:endParaRPr lang="de-DE" sz="7800" dirty="0">
              <a:latin typeface="+mn-lt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5</a:t>
            </a:fld>
            <a:endParaRPr lang="de-CH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81000" y="1219200"/>
            <a:ext cx="8001000" cy="457200"/>
          </a:xfrm>
          <a:prstGeom prst="rect">
            <a:avLst/>
          </a:prstGeom>
        </p:spPr>
        <p:txBody>
          <a:bodyPr>
            <a:normAutofit lnSpcReduction="10000"/>
          </a:bodyPr>
          <a:lstStyle>
            <a:extLst/>
          </a:lstStyle>
          <a:p>
            <a:pPr marL="342900" indent="-342900">
              <a:lnSpc>
                <a:spcPct val="114000"/>
              </a:lnSpc>
              <a:spcBef>
                <a:spcPct val="20000"/>
              </a:spcBef>
              <a:buFont typeface="Arial" pitchFamily="34" charset="0"/>
              <a:buNone/>
              <a:defRPr lang="de-DE"/>
            </a:pPr>
            <a:r>
              <a:rPr lang="de-DE" sz="2200">
                <a:solidFill>
                  <a:prstClr val="black">
                    <a:lumMod val="85000"/>
                    <a:lumOff val="15000"/>
                  </a:prstClr>
                </a:solidFill>
              </a:rPr>
              <a:t>Sehen Sie sich einmal diese Animation an: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 lang="de-DE"/>
            </a:pPr>
            <a:endParaRPr lang="de-DE" sz="22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2"/>
            </p:custDataLst>
          </p:nvPr>
        </p:nvSpPr>
        <p:spPr>
          <a:xfrm>
            <a:off x="381000" y="3276600"/>
            <a:ext cx="8001000" cy="76944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de-DE" sz="2200">
                <a:solidFill>
                  <a:prstClr val="black">
                    <a:lumMod val="85000"/>
                    <a:lumOff val="15000"/>
                  </a:prstClr>
                </a:solidFill>
              </a:rPr>
              <a:t>Mit dem Feature </a:t>
            </a:r>
            <a:r>
              <a:rPr lang="de-DE" sz="2200" b="1">
                <a:solidFill>
                  <a:srgbClr val="7BCF27"/>
                </a:solidFill>
              </a:rPr>
              <a:t>Animation übertragen</a:t>
            </a:r>
            <a:endParaRPr lang="de-DE" sz="220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r>
              <a:rPr lang="de-DE" sz="2200">
                <a:solidFill>
                  <a:prstClr val="black">
                    <a:lumMod val="85000"/>
                    <a:lumOff val="15000"/>
                  </a:prstClr>
                </a:solidFill>
              </a:rPr>
              <a:t>können Sie die gleiche Animation mit nur einem Mausklick erstellen.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819525" y="1676400"/>
            <a:ext cx="1438275" cy="1438275"/>
            <a:chOff x="762001" y="1946209"/>
            <a:chExt cx="2057400" cy="2057400"/>
          </a:xfrm>
        </p:grpSpPr>
        <p:sp>
          <p:nvSpPr>
            <p:cNvPr id="8" name="Oval 7"/>
            <p:cNvSpPr/>
            <p:nvPr/>
          </p:nvSpPr>
          <p:spPr>
            <a:xfrm>
              <a:off x="762001" y="1946209"/>
              <a:ext cx="2057400" cy="2057400"/>
            </a:xfrm>
            <a:prstGeom prst="ellipse">
              <a:avLst/>
            </a:prstGeom>
            <a:gradFill>
              <a:gsLst>
                <a:gs pos="38000">
                  <a:srgbClr val="00B0F0"/>
                </a:gs>
                <a:gs pos="79000">
                  <a:srgbClr val="0065B0"/>
                </a:gs>
              </a:gsLst>
              <a:path path="circle">
                <a:fillToRect l="50000" t="50000" r="50000" b="50000"/>
              </a:path>
            </a:gradFill>
            <a:ln w="82550">
              <a:noFill/>
            </a:ln>
            <a:effectLst>
              <a:outerShdw blurRad="127000" dir="5400000" sx="90000" sy="-19000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>
                  <a:solidFill>
                    <a:prstClr val="white"/>
                  </a:solidFill>
                </a:rPr>
                <a:t>             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1007328" y="1992354"/>
              <a:ext cx="1583472" cy="1295400"/>
            </a:xfrm>
            <a:prstGeom prst="ellipse">
              <a:avLst/>
            </a:prstGeom>
            <a:gradFill flip="none" rotWithShape="1">
              <a:gsLst>
                <a:gs pos="63000">
                  <a:schemeClr val="bg1">
                    <a:alpha val="7000"/>
                  </a:schemeClr>
                </a:gs>
                <a:gs pos="72000">
                  <a:schemeClr val="bg1">
                    <a:alpha val="15000"/>
                  </a:schemeClr>
                </a:gs>
                <a:gs pos="91000">
                  <a:schemeClr val="bg1">
                    <a:alpha val="28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>
                  <a:solidFill>
                    <a:prstClr val="white"/>
                  </a:solidFill>
                </a:rPr>
                <a:t>       </a:t>
              </a: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71544" y="1828800"/>
            <a:ext cx="1133856" cy="1133856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3852862" y="4267200"/>
            <a:ext cx="1371600" cy="1371600"/>
            <a:chOff x="3895725" y="4267200"/>
            <a:chExt cx="1371600" cy="1371600"/>
          </a:xfrm>
        </p:grpSpPr>
        <p:sp>
          <p:nvSpPr>
            <p:cNvPr id="13" name="Rounded Rectangle 12"/>
            <p:cNvSpPr/>
            <p:nvPr/>
          </p:nvSpPr>
          <p:spPr>
            <a:xfrm>
              <a:off x="3895725" y="4267200"/>
              <a:ext cx="1371600" cy="1371600"/>
            </a:xfrm>
            <a:prstGeom prst="roundRect">
              <a:avLst/>
            </a:prstGeom>
            <a:gradFill flip="none" rotWithShape="1">
              <a:gsLst>
                <a:gs pos="38000">
                  <a:srgbClr val="F39C29"/>
                </a:gs>
                <a:gs pos="70000">
                  <a:srgbClr val="F27416"/>
                </a:gs>
              </a:gsLst>
              <a:path path="circle">
                <a:fillToRect l="50000" t="50000" r="50000" b="50000"/>
              </a:path>
              <a:tileRect/>
            </a:gradFill>
            <a:ln w="12700">
              <a:solidFill>
                <a:schemeClr val="accent6">
                  <a:lumMod val="75000"/>
                </a:schemeClr>
              </a:solidFill>
            </a:ln>
            <a:effectLst>
              <a:outerShdw blurRad="152400" dir="5400000" sx="90000" sy="-19000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>
                  <a:solidFill>
                    <a:prstClr val="white"/>
                  </a:solidFill>
                </a:rPr>
                <a:t>         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971925" y="4314825"/>
              <a:ext cx="1209676" cy="838200"/>
            </a:xfrm>
            <a:prstGeom prst="roundRect">
              <a:avLst/>
            </a:prstGeom>
            <a:gradFill flip="none" rotWithShape="1">
              <a:gsLst>
                <a:gs pos="63000">
                  <a:schemeClr val="bg1">
                    <a:alpha val="0"/>
                  </a:schemeClr>
                </a:gs>
                <a:gs pos="91000">
                  <a:schemeClr val="bg1">
                    <a:alpha val="28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>
                  <a:solidFill>
                    <a:prstClr val="white"/>
                  </a:solidFill>
                </a:rPr>
                <a:t>         </a:t>
              </a:r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445911" y="76200"/>
            <a:ext cx="8229600" cy="1143000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</a:pPr>
            <a:r>
              <a:rPr lang="de-DE" b="1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Animieren </a:t>
            </a:r>
            <a:r>
              <a:rPr lang="de-DE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  <a:cs typeface="+mn-cs"/>
              </a:rPr>
              <a:t>Sie's</a:t>
            </a:r>
            <a:endParaRPr lang="de-DE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72302" y="4393056"/>
            <a:ext cx="1134454" cy="113445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72599" y="2062304"/>
            <a:ext cx="559337" cy="452296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 val="1"/>
            </a:ext>
          </a:extLst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6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path" presetSubtype="0" accel="19000" decel="4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89 -0.01134 L -0.50556 -0.00764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83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452 -0.0081 C -0.49844 -0.00555 -0.49306 -0.00139 -0.48716 0.00092 C -0.48368 0.00439 -0.48073 0.00462 -0.47691 0.00717 C -0.47344 0.00948 -0.46997 0.01248 -0.4665 0.0148 C -0.45886 0.01989 -0.45 0.02197 -0.44237 0.02705 C -0.43073 0.03492 -0.41928 0.04486 -0.40678 0.04995 C -0.40365 0.05458 -0.39636 0.05735 -0.39184 0.06082 C -0.38438 0.0666 -0.37605 0.07007 -0.36875 0.07608 C -0.36493 0.07932 -0.36459 0.08117 -0.36077 0.08372 C -0.35625 0.08672 -0.35816 0.08348 -0.35382 0.08834 C -0.34792 0.09505 -0.33612 0.10892 -0.32865 0.11147 C -0.32587 0.11679 -0.32344 0.12026 -0.31945 0.12372 C -0.31823 0.12581 -0.31737 0.12812 -0.31598 0.12997 C -0.31459 0.13182 -0.3125 0.13251 -0.31129 0.13436 C -0.31059 0.13552 -0.31077 0.1376 -0.31025 0.13899 C -0.30973 0.14038 -0.30868 0.14107 -0.30799 0.14223 C -0.30521 0.15263 -0.30712 0.14893 -0.3033 0.15448 C -0.30035 0.16512 -0.29775 0.17576 -0.29532 0.18663 C -0.29219 0.21878 -0.30053 0.26272 -0.31719 0.28769 C -0.32066 0.29301 -0.32483 0.29787 -0.32865 0.30296 C -0.33056 0.3055 -0.33351 0.30643 -0.33542 0.30897 C -0.33924 0.31383 -0.34202 0.31753 -0.34705 0.31984 C -0.35226 0.32631 -0.36059 0.33372 -0.36771 0.33649 C -0.37171 0.34227 -0.38351 0.3462 -0.38959 0.34875 C -0.3941 0.35522 -0.40921 0.35915 -0.41598 0.36124 C -0.42934 0.3647 -0.44219 0.37072 -0.45504 0.37673 C -0.4632 0.38043 -0.47084 0.38506 -0.47917 0.38876 C -0.48664 0.39199 -0.47848 0.38829 -0.48612 0.39338 C -0.48716 0.39408 -0.50782 0.39801 -0.50782 0.39824 " pathEditMode="relative" rAng="0" ptsTypes="fffffffffffffffffffffffffffff">
                                      <p:cBhvr>
                                        <p:cTn id="15" dur="1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51" y="203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834 0.39939 L -0.38889 0.42853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2" y="1457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8" presetClass="emp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3124200"/>
            <a:ext cx="7086600" cy="144780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de-DE" sz="2200">
                <a:solidFill>
                  <a:prstClr val="white"/>
                </a:solidFill>
              </a:rPr>
              <a:t>Wie finden Sie die </a:t>
            </a:r>
            <a:r>
              <a:rPr lang="de-DE" sz="4400" b="1" spc="70">
                <a:solidFill>
                  <a:prstClr val="white"/>
                </a:solidFill>
              </a:rPr>
              <a:t>schönen Übergangseffekte, </a:t>
            </a:r>
            <a:r>
              <a:rPr lang="de-DE" sz="2200">
                <a:solidFill>
                  <a:prstClr val="white"/>
                </a:solidFill>
              </a:rPr>
              <a:t>die Sie jetzt gesehen haben?</a:t>
            </a:r>
            <a:r>
              <a:rPr lang="de-DE" sz="2000">
                <a:solidFill>
                  <a:prstClr val="white"/>
                </a:solidFill>
              </a:rPr>
              <a:t/>
            </a:r>
            <a:br>
              <a:rPr lang="de-DE" sz="2000">
                <a:solidFill>
                  <a:prstClr val="white"/>
                </a:solidFill>
              </a:rPr>
            </a:b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2057400" y="685800"/>
            <a:ext cx="7086600" cy="381000"/>
          </a:xfrm>
        </p:spPr>
        <p:txBody>
          <a:bodyPr/>
          <a:lstStyle/>
          <a:p>
            <a:r>
              <a:rPr lang="de-DE">
                <a:solidFill>
                  <a:prstClr val="white">
                    <a:lumMod val="65000"/>
                  </a:prstClr>
                </a:solidFill>
              </a:rPr>
              <a:t>Faszinierende neue Übergänge</a:t>
            </a:r>
          </a:p>
          <a:p>
            <a:endParaRPr lang="de-DE"/>
          </a:p>
        </p:txBody>
      </p:sp>
      <p:sp>
        <p:nvSpPr>
          <p:cNvPr id="4" name="TextBox 3"/>
          <p:cNvSpPr txBox="1"/>
          <p:nvPr/>
        </p:nvSpPr>
        <p:spPr>
          <a:xfrm>
            <a:off x="1828800" y="4572000"/>
            <a:ext cx="527452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r"/>
            <a:r>
              <a:rPr lang="de-DE">
                <a:solidFill>
                  <a:prstClr val="white"/>
                </a:solidFill>
              </a:rPr>
              <a:t>Sie sind auch neu.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7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5000">
                <a:srgbClr val="84D830"/>
              </a:gs>
              <a:gs pos="48000">
                <a:srgbClr val="7BCF27"/>
              </a:gs>
              <a:gs pos="100000">
                <a:srgbClr val="56901C"/>
              </a:gs>
            </a:gsLst>
            <a:path path="circle">
              <a:fillToRect l="50000" t="50000" r="50000" b="50000"/>
            </a:path>
            <a:tileRect/>
          </a:gradFill>
          <a:ln w="5080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prstClr val="white"/>
                </a:solidFill>
              </a:rPr>
              <a:t>             </a:t>
            </a:r>
          </a:p>
        </p:txBody>
      </p:sp>
      <p:sp>
        <p:nvSpPr>
          <p:cNvPr id="6" name="Oval 5"/>
          <p:cNvSpPr/>
          <p:nvPr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prstClr val="white"/>
                </a:solidFill>
              </a:rPr>
              <a:t>    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57868" y="1592766"/>
            <a:ext cx="1219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7000" b="1">
                <a:solidFill>
                  <a:srgbClr val="65B131">
                    <a:alpha val="64000"/>
                  </a:srgbClr>
                </a:solidFill>
                <a:cs typeface="Arial" pitchFamily="34" charset="0"/>
              </a:rPr>
              <a:t>3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de-DE" sz="4000" cap="none">
                <a:solidFill>
                  <a:prstClr val="black">
                    <a:lumMod val="85000"/>
                    <a:lumOff val="15000"/>
                  </a:prstClr>
                </a:solidFill>
                <a:ea typeface="+mn-ea"/>
                <a:cs typeface="+mn-cs"/>
              </a:rPr>
              <a:t>Stellen Sie </a:t>
            </a:r>
            <a:r>
              <a:rPr lang="de-DE" sz="4000" b="0" cap="none">
                <a:solidFill>
                  <a:prstClr val="black">
                    <a:lumMod val="50000"/>
                    <a:lumOff val="50000"/>
                  </a:prstClr>
                </a:solidFill>
                <a:ea typeface="+mn-ea"/>
                <a:cs typeface="+mn-cs"/>
              </a:rPr>
              <a:t>Ihre Präsentation dar</a:t>
            </a:r>
            <a:endParaRPr lang="de-DE" sz="280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ts val="0"/>
              </a:spcBef>
            </a:pPr>
            <a:r>
              <a:rPr lang="de-DE" sz="1700" b="1">
                <a:solidFill>
                  <a:prstClr val="black">
                    <a:lumMod val="75000"/>
                    <a:lumOff val="25000"/>
                  </a:prstClr>
                </a:solidFill>
              </a:rPr>
              <a:t>Übermittlung und Komprimierung für die nahtlose Zustellung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D6D0573-5DD6-4C45-9F6C-5D240A8FD97C}" type="slidenum">
              <a:rPr lang="de-CH" smtClean="0"/>
              <a:pPr/>
              <a:t>8</a:t>
            </a:fld>
            <a:endParaRPr lang="de-CH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1349992"/>
            <a:ext cx="9144000" cy="4447786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6924" y="1897380"/>
            <a:ext cx="4676076" cy="3512820"/>
          </a:xfrm>
          <a:prstGeom prst="rect">
            <a:avLst/>
          </a:prstGeom>
          <a:noFill/>
        </p:spPr>
        <p:txBody>
          <a:bodyPr wrap="square" lIns="91440" rtlCol="0">
            <a:normAutofit/>
          </a:bodyPr>
          <a:lstStyle/>
          <a:p>
            <a:pPr marL="174625" indent="-174625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de-DE">
                <a:solidFill>
                  <a:prstClr val="black">
                    <a:lumMod val="75000"/>
                    <a:lumOff val="25000"/>
                  </a:prstClr>
                </a:solidFill>
              </a:rPr>
              <a:t>Zeigen und kommentieren Sie Ihre Präsentation mit </a:t>
            </a:r>
            <a:r>
              <a:rPr lang="de-DE" b="1">
                <a:solidFill>
                  <a:srgbClr val="00B0F0"/>
                </a:solidFill>
              </a:rPr>
              <a:t>Bildschirmpräsentation übertragen</a:t>
            </a:r>
            <a:r>
              <a:rPr lang="de-DE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</a:p>
          <a:p>
            <a:pPr>
              <a:buClr>
                <a:prstClr val="black">
                  <a:lumMod val="50000"/>
                  <a:lumOff val="50000"/>
                </a:prstClr>
              </a:buClr>
              <a:buSzPct val="94000"/>
            </a:pPr>
            <a:endParaRPr lang="de-DE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71450" indent="-171450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de-DE">
                <a:solidFill>
                  <a:prstClr val="black">
                    <a:lumMod val="75000"/>
                    <a:lumOff val="25000"/>
                  </a:prstClr>
                </a:solidFill>
              </a:rPr>
              <a:t>Geben Sie Ihre Präsentation in Echtzeit für jeden frei, der einen Browser hat – direkt aus PowerPoint. </a:t>
            </a:r>
          </a:p>
          <a:p>
            <a:pPr>
              <a:buClr>
                <a:prstClr val="black">
                  <a:lumMod val="50000"/>
                  <a:lumOff val="50000"/>
                </a:prstClr>
              </a:buClr>
              <a:buSzPct val="94000"/>
            </a:pPr>
            <a:endParaRPr lang="de-DE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169863" indent="-169863">
              <a:buClr>
                <a:prstClr val="black">
                  <a:lumMod val="50000"/>
                  <a:lumOff val="50000"/>
                </a:prstClr>
              </a:buClr>
              <a:buSzPct val="94000"/>
              <a:buFont typeface="Calibri" pitchFamily="34" charset="0"/>
              <a:buChar char="»"/>
            </a:pPr>
            <a:r>
              <a:rPr lang="de-DE">
                <a:solidFill>
                  <a:prstClr val="black">
                    <a:lumMod val="75000"/>
                    <a:lumOff val="25000"/>
                  </a:prstClr>
                </a:solidFill>
              </a:rPr>
              <a:t>Sie müssen nie wieder sagen: „Nächste Folie, bitte!“</a:t>
            </a:r>
            <a:endParaRPr lang="de-DE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3566" y="656594"/>
            <a:ext cx="8313234" cy="846386"/>
          </a:xfrm>
          <a:prstGeom prst="rect">
            <a:avLst/>
          </a:prstGeom>
          <a:noFill/>
          <a:ln>
            <a:noFill/>
          </a:ln>
        </p:spPr>
        <p:txBody>
          <a:bodyPr wrap="square" tIns="0" bIns="0" rtlCol="0" anchor="b" anchorCtr="0">
            <a:normAutofit/>
          </a:bodyPr>
          <a:lstStyle/>
          <a:p>
            <a:r>
              <a:rPr lang="de-DE" sz="5500" b="1" spc="-150">
                <a:solidFill>
                  <a:prstClr val="white">
                    <a:lumMod val="85000"/>
                  </a:prstClr>
                </a:solidFill>
                <a:latin typeface="Arial" pitchFamily="34" charset="0"/>
                <a:cs typeface="Arial" pitchFamily="34" charset="0"/>
              </a:rPr>
              <a:t>ÜBERMITTELN SIE'S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600" y="1828800"/>
            <a:ext cx="3505200" cy="3505200"/>
          </a:xfrm>
          <a:prstGeom prst="rect">
            <a:avLst/>
          </a:prstGeom>
          <a:solidFill>
            <a:schemeClr val="bg1"/>
          </a:solidFill>
          <a:ln w="47625">
            <a:noFill/>
            <a:miter lim="800000"/>
          </a:ln>
          <a:effectLst>
            <a:outerShdw blurRad="38100" sx="101000" sy="101000" algn="ctr" rotWithShape="0">
              <a:prstClr val="black">
                <a:alpha val="15000"/>
              </a:prstClr>
            </a:outerShdw>
          </a:effectLst>
        </p:spPr>
      </p:pic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895" y="3500336"/>
            <a:ext cx="1472378" cy="1106449"/>
          </a:xfrm>
          <a:prstGeom prst="rect">
            <a:avLst/>
          </a:prstGeom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4201" y="2504076"/>
            <a:ext cx="999554" cy="751136"/>
          </a:xfrm>
          <a:prstGeom prst="rect">
            <a:avLst/>
          </a:prstGeom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4070" y="2158124"/>
            <a:ext cx="837283" cy="629194"/>
          </a:xfrm>
          <a:prstGeom prst="rect">
            <a:avLst/>
          </a:prstGeom>
        </p:spPr>
      </p:pic>
      <p:pic>
        <p:nvPicPr>
          <p:cNvPr id="2052" name="Picture 4"/>
          <p:cNvPicPr>
            <a:picLocks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2808" y="3501023"/>
            <a:ext cx="1473313" cy="1106424"/>
          </a:xfrm>
          <a:prstGeom prst="rect">
            <a:avLst/>
          </a:prstGeom>
        </p:spPr>
      </p:pic>
      <p:pic>
        <p:nvPicPr>
          <p:cNvPr id="2053" name="Picture 5"/>
          <p:cNvPicPr>
            <a:picLocks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372" y="3497025"/>
            <a:ext cx="1472184" cy="1106424"/>
          </a:xfrm>
          <a:prstGeom prst="rect">
            <a:avLst/>
          </a:prstGeom>
        </p:spPr>
      </p:pic>
      <p:pic>
        <p:nvPicPr>
          <p:cNvPr id="36" name="Picture 4"/>
          <p:cNvPicPr>
            <a:picLocks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3805" y="2160678"/>
            <a:ext cx="837814" cy="630936"/>
          </a:xfrm>
          <a:prstGeom prst="rect">
            <a:avLst/>
          </a:prstGeom>
        </p:spPr>
      </p:pic>
      <p:pic>
        <p:nvPicPr>
          <p:cNvPr id="31" name="Picture 4"/>
          <p:cNvPicPr>
            <a:picLocks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40419" y="2504194"/>
            <a:ext cx="987552" cy="749808"/>
          </a:xfrm>
          <a:prstGeom prst="rect">
            <a:avLst/>
          </a:prstGeom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9007" y="2504766"/>
            <a:ext cx="990376" cy="748665"/>
          </a:xfrm>
          <a:prstGeom prst="rect">
            <a:avLst/>
          </a:prstGeom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5694292" y="2159432"/>
            <a:ext cx="836840" cy="627124"/>
          </a:xfrm>
          <a:prstGeom prst="rect">
            <a:avLst/>
          </a:prstGeom>
        </p:spPr>
      </p:pic>
      <p:pic>
        <p:nvPicPr>
          <p:cNvPr id="40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3275" y="3497013"/>
            <a:ext cx="1472378" cy="1106449"/>
          </a:xfrm>
          <a:prstGeom prst="rect">
            <a:avLst/>
          </a:prstGeom>
        </p:spPr>
      </p:pic>
      <p:pic>
        <p:nvPicPr>
          <p:cNvPr id="42" name="Picture 6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94071" y="2158397"/>
            <a:ext cx="837283" cy="629194"/>
          </a:xfrm>
          <a:prstGeom prst="rect">
            <a:avLst/>
          </a:prstGeom>
        </p:spPr>
      </p:pic>
      <p:pic>
        <p:nvPicPr>
          <p:cNvPr id="41" name="Picture 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4418" y="2503530"/>
            <a:ext cx="999554" cy="751136"/>
          </a:xfrm>
          <a:prstGeom prst="rect">
            <a:avLst/>
          </a:prstGeom>
        </p:spPr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0FCD-5F4C-4989-BE05-0A8208BCBC21}" type="slidenum">
              <a:rPr lang="de-CH" smtClean="0"/>
              <a:pPr/>
              <a:t>9</a:t>
            </a:fld>
            <a:endParaRPr kumimoji="0" lang="de-CH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09QH3iDYSZce3zG7lU8ci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bkdZuEZ0Onown8fg9IOmK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zR10xIjSp9ydXfZCEUpfr"/>
</p:tagLst>
</file>

<file path=ppt/theme/theme1.xml><?xml version="1.0" encoding="utf-8"?>
<a:theme xmlns:a="http://schemas.openxmlformats.org/drawingml/2006/main" name="Einführung in PowerPoint 2010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IntroducingPowerPoint2010</Template>
  <TotalTime>0</TotalTime>
  <Words>292</Words>
  <Application>Microsoft Office PowerPoint</Application>
  <PresentationFormat>Bildschirmpräsentation (4:3)</PresentationFormat>
  <Paragraphs>67</Paragraphs>
  <Slides>10</Slides>
  <Notes>10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Einführung in PowerPoint 2010</vt:lpstr>
      <vt:lpstr>Einführung in POWERPOINT 2010</vt:lpstr>
      <vt:lpstr>Erstellen Sie Ihre Präsentation</vt:lpstr>
      <vt:lpstr>Erste Schritte mit Vorlagen</vt:lpstr>
      <vt:lpstr>Gestalten Sie Ihre Präsentation aus</vt:lpstr>
      <vt:lpstr>IHRER AUSSAGE.</vt:lpstr>
      <vt:lpstr>Animieren Sie's</vt:lpstr>
      <vt:lpstr>Wie finden Sie die schönen Übergangseffekte, die Sie jetzt gesehen haben? </vt:lpstr>
      <vt:lpstr>Stellen Sie Ihre Präsentation dar</vt:lpstr>
      <vt:lpstr>PowerPoint-Präsentation</vt:lpstr>
      <vt:lpstr>FÜR SICH SPRECHEN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2010-06-22T14:02:51Z</dcterms:created>
  <dcterms:modified xsi:type="dcterms:W3CDTF">2010-07-04T11:07:24Z</dcterms:modified>
</cp:coreProperties>
</file>