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436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00495-A402-466F-A7B0-04FA981C5E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CH"/>
        </a:p>
      </dgm:t>
    </dgm:pt>
    <dgm:pt modelId="{17CD25E5-DCFF-4838-96EC-93E0770C49F6}">
      <dgm:prSet/>
      <dgm:spPr/>
      <dgm:t>
        <a:bodyPr/>
        <a:lstStyle/>
        <a:p>
          <a:pPr rtl="0"/>
          <a:r>
            <a:rPr lang="de-CH" dirty="0"/>
            <a:t>Die Renaissance</a:t>
          </a:r>
        </a:p>
      </dgm:t>
    </dgm:pt>
    <dgm:pt modelId="{969889C8-740D-4B61-80F2-498375E9319D}" type="parTrans" cxnId="{447A32F7-08F7-4A6C-B84B-FD0BC9FF939B}">
      <dgm:prSet/>
      <dgm:spPr/>
      <dgm:t>
        <a:bodyPr/>
        <a:lstStyle/>
        <a:p>
          <a:endParaRPr lang="de-CH"/>
        </a:p>
      </dgm:t>
    </dgm:pt>
    <dgm:pt modelId="{9439ADC6-458B-4416-9CCC-B2BCEE334D2E}" type="sibTrans" cxnId="{447A32F7-08F7-4A6C-B84B-FD0BC9FF939B}">
      <dgm:prSet/>
      <dgm:spPr/>
      <dgm:t>
        <a:bodyPr/>
        <a:lstStyle/>
        <a:p>
          <a:endParaRPr lang="de-CH"/>
        </a:p>
      </dgm:t>
    </dgm:pt>
    <dgm:pt modelId="{5B93D072-8F51-4608-9B02-94A0C4FECA6B}" type="pres">
      <dgm:prSet presAssocID="{41A00495-A402-466F-A7B0-04FA981C5E60}" presName="linear" presStyleCnt="0">
        <dgm:presLayoutVars>
          <dgm:animLvl val="lvl"/>
          <dgm:resizeHandles val="exact"/>
        </dgm:presLayoutVars>
      </dgm:prSet>
      <dgm:spPr/>
    </dgm:pt>
    <dgm:pt modelId="{CCF1B963-4E49-4783-9D1E-DF900BB09618}" type="pres">
      <dgm:prSet presAssocID="{17CD25E5-DCFF-4838-96EC-93E0770C49F6}" presName="parentText" presStyleLbl="node1" presStyleIdx="0" presStyleCnt="1" custLinFactNeighborX="-2808" custLinFactNeighborY="-98504">
        <dgm:presLayoutVars>
          <dgm:chMax val="0"/>
          <dgm:bulletEnabled val="1"/>
        </dgm:presLayoutVars>
      </dgm:prSet>
      <dgm:spPr/>
    </dgm:pt>
  </dgm:ptLst>
  <dgm:cxnLst>
    <dgm:cxn modelId="{B2541E56-ADC7-42FB-AACF-FC0C28907868}" type="presOf" srcId="{17CD25E5-DCFF-4838-96EC-93E0770C49F6}" destId="{CCF1B963-4E49-4783-9D1E-DF900BB09618}" srcOrd="0" destOrd="0" presId="urn:microsoft.com/office/officeart/2005/8/layout/vList2"/>
    <dgm:cxn modelId="{74D4A9C2-F655-4A24-96C7-992F0DA0DD80}" type="presOf" srcId="{41A00495-A402-466F-A7B0-04FA981C5E60}" destId="{5B93D072-8F51-4608-9B02-94A0C4FECA6B}" srcOrd="0" destOrd="0" presId="urn:microsoft.com/office/officeart/2005/8/layout/vList2"/>
    <dgm:cxn modelId="{447A32F7-08F7-4A6C-B84B-FD0BC9FF939B}" srcId="{41A00495-A402-466F-A7B0-04FA981C5E60}" destId="{17CD25E5-DCFF-4838-96EC-93E0770C49F6}" srcOrd="0" destOrd="0" parTransId="{969889C8-740D-4B61-80F2-498375E9319D}" sibTransId="{9439ADC6-458B-4416-9CCC-B2BCEE334D2E}"/>
    <dgm:cxn modelId="{1EEB59C0-C618-482B-8FB2-617660B73941}" type="presParOf" srcId="{5B93D072-8F51-4608-9B02-94A0C4FECA6B}" destId="{CCF1B963-4E49-4783-9D1E-DF900BB096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1B963-4E49-4783-9D1E-DF900BB09618}">
      <dsp:nvSpPr>
        <dsp:cNvPr id="0" name=""/>
        <dsp:cNvSpPr/>
      </dsp:nvSpPr>
      <dsp:spPr>
        <a:xfrm>
          <a:off x="0" y="0"/>
          <a:ext cx="7772400" cy="1463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6100" kern="1200" dirty="0"/>
            <a:t>Die Renaissance</a:t>
          </a:r>
        </a:p>
      </dsp:txBody>
      <dsp:txXfrm>
        <a:off x="71422" y="71422"/>
        <a:ext cx="7629556" cy="1320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337-BC8B-4C2C-825F-8469F76FD5FB}" type="datetimeFigureOut">
              <a:rPr lang="de-CH" smtClean="0"/>
              <a:t>19.04.2020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FA8-D026-4554-A593-6CDC8975EC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189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337-BC8B-4C2C-825F-8469F76FD5FB}" type="datetimeFigureOut">
              <a:rPr lang="de-CH" smtClean="0"/>
              <a:t>19.04.2020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FA8-D026-4554-A593-6CDC8975EC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818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337-BC8B-4C2C-825F-8469F76FD5FB}" type="datetimeFigureOut">
              <a:rPr lang="de-CH" smtClean="0"/>
              <a:t>19.04.2020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FA8-D026-4554-A593-6CDC8975EC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084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337-BC8B-4C2C-825F-8469F76FD5FB}" type="datetimeFigureOut">
              <a:rPr lang="de-CH" smtClean="0"/>
              <a:t>19.04.2020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FA8-D026-4554-A593-6CDC8975EC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899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337-BC8B-4C2C-825F-8469F76FD5FB}" type="datetimeFigureOut">
              <a:rPr lang="de-CH" smtClean="0"/>
              <a:t>19.04.2020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FA8-D026-4554-A593-6CDC8975EC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807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337-BC8B-4C2C-825F-8469F76FD5FB}" type="datetimeFigureOut">
              <a:rPr lang="de-CH" smtClean="0"/>
              <a:t>19.04.2020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FA8-D026-4554-A593-6CDC8975EC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772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337-BC8B-4C2C-825F-8469F76FD5FB}" type="datetimeFigureOut">
              <a:rPr lang="de-CH" smtClean="0"/>
              <a:t>19.04.2020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FA8-D026-4554-A593-6CDC8975EC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009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337-BC8B-4C2C-825F-8469F76FD5FB}" type="datetimeFigureOut">
              <a:rPr lang="de-CH" smtClean="0"/>
              <a:t>19.04.2020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FA8-D026-4554-A593-6CDC8975EC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529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337-BC8B-4C2C-825F-8469F76FD5FB}" type="datetimeFigureOut">
              <a:rPr lang="de-CH" smtClean="0"/>
              <a:t>19.04.2020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FA8-D026-4554-A593-6CDC8975EC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443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337-BC8B-4C2C-825F-8469F76FD5FB}" type="datetimeFigureOut">
              <a:rPr lang="de-CH" smtClean="0"/>
              <a:t>19.04.2020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FA8-D026-4554-A593-6CDC8975EC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479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337-BC8B-4C2C-825F-8469F76FD5FB}" type="datetimeFigureOut">
              <a:rPr lang="de-CH" smtClean="0"/>
              <a:t>19.04.2020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FA8-D026-4554-A593-6CDC8975EC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666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 trans="20000"/>
                    </a14:imgEffect>
                    <a14:imgEffect>
                      <a14:sharpenSoften amount="-50000"/>
                    </a14:imgEffect>
                    <a14:imgEffect>
                      <a14:saturation sat="51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81337-BC8B-4C2C-825F-8469F76FD5FB}" type="datetimeFigureOut">
              <a:rPr lang="de-CH" smtClean="0"/>
              <a:t>19.04.2020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2BFA8-D026-4554-A593-6CDC8975EC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023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049188374"/>
              </p:ext>
            </p:extLst>
          </p:nvPr>
        </p:nvGraphicFramePr>
        <p:xfrm>
          <a:off x="323528" y="620688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193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ABB48-5698-4F2A-AD4C-982DB4F0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/>
              <a:t>Arbeitsauftrag Videovision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13BA4F-3EBC-4300-93BA-D236DE756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Auf den beiden nächsten Folien sehen Sie </a:t>
            </a:r>
            <a:r>
              <a:rPr lang="de-CH"/>
              <a:t>Stichworte bzw. </a:t>
            </a:r>
            <a:r>
              <a:rPr lang="de-CH" dirty="0"/>
              <a:t>Kapitelüberschriften zu den beiden Videos über die Renaissance. Notieren zu jedem Stichwort (1-11) je 2 bis 4 Sätze, die zusammen eine Übersicht zu den Inhalten der beiden Filme ergeben. Sie können dies in den Kommentarspalten zu dieser </a:t>
            </a:r>
            <a:r>
              <a:rPr lang="de-CH" dirty="0" err="1"/>
              <a:t>Powerpoint-Präs</a:t>
            </a:r>
            <a:r>
              <a:rPr lang="de-CH" dirty="0"/>
              <a:t> machen oder auf einem Worddokument währenddem Sie das Video anschauen.</a:t>
            </a:r>
          </a:p>
        </p:txBody>
      </p:sp>
    </p:spTree>
    <p:extLst>
      <p:ext uri="{BB962C8B-B14F-4D97-AF65-F5344CB8AC3E}">
        <p14:creationId xmlns:p14="http://schemas.microsoft.com/office/powerpoint/2010/main" val="197449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>
                <a:solidFill>
                  <a:srgbClr val="FF0000"/>
                </a:solidFill>
              </a:rPr>
              <a:t>Inhalte – Video 1. Teil (28 Min.)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Michelangelo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Fortschritt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Weströmisches und Oströmisches Reich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Konstantinopel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Florenz: Filippo Brunelleschi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Architektur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Medici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David-Skulptur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Anatomie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Buchdruck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Künstler als Stars</a:t>
            </a:r>
          </a:p>
        </p:txBody>
      </p:sp>
    </p:spTree>
    <p:extLst>
      <p:ext uri="{BB962C8B-B14F-4D97-AF65-F5344CB8AC3E}">
        <p14:creationId xmlns:p14="http://schemas.microsoft.com/office/powerpoint/2010/main" val="117762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>
                <a:solidFill>
                  <a:srgbClr val="FF0000"/>
                </a:solidFill>
              </a:rPr>
              <a:t>Inhalte – Video 2. Teil (28 Min.)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Leonardo da Vinci – Künstler und Erfinder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tragbare Uhr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Kopernikus </a:t>
            </a:r>
            <a:r>
              <a:rPr lang="de-CH" dirty="0" err="1">
                <a:solidFill>
                  <a:srgbClr val="FF0000"/>
                </a:solidFill>
              </a:rPr>
              <a:t>vs</a:t>
            </a:r>
            <a:r>
              <a:rPr lang="de-CH" dirty="0">
                <a:solidFill>
                  <a:srgbClr val="FF0000"/>
                </a:solidFill>
              </a:rPr>
              <a:t> Ptolemäus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Christoph Kolumbus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Karl V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Jakob Fugger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Ablasshandel, Papsttum «Renaissance-Päpste»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Papst Julius II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Petersdom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Martin Luther</a:t>
            </a:r>
          </a:p>
          <a:p>
            <a:pPr marL="514350" indent="-514350">
              <a:buFont typeface="+mj-lt"/>
              <a:buAutoNum type="arabicPeriod"/>
            </a:pPr>
            <a:r>
              <a:rPr lang="de-CH">
                <a:solidFill>
                  <a:srgbClr val="FF0000"/>
                </a:solidFill>
              </a:rPr>
              <a:t>Buchdruck</a:t>
            </a:r>
            <a:endParaRPr lang="de-CH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8806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Bildschirmpräsentation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Larissa</vt:lpstr>
      <vt:lpstr>PowerPoint-Präsentation</vt:lpstr>
      <vt:lpstr>Arbeitsauftrag Videovision</vt:lpstr>
      <vt:lpstr>Inhalte – Video 1. Teil (28 Min.)</vt:lpstr>
      <vt:lpstr>Inhalte – Video 2. Teil (28 Min.)</vt:lpstr>
    </vt:vector>
  </TitlesOfParts>
  <Company>Gewerblich-Industrielle Berufsschule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Renaissance</dc:title>
  <dc:creator>Bernhard Roten</dc:creator>
  <cp:lastModifiedBy>Benar Netor</cp:lastModifiedBy>
  <cp:revision>13</cp:revision>
  <dcterms:created xsi:type="dcterms:W3CDTF">2018-01-08T12:51:43Z</dcterms:created>
  <dcterms:modified xsi:type="dcterms:W3CDTF">2020-04-19T10:44:14Z</dcterms:modified>
</cp:coreProperties>
</file>