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3D5-C39C-45E5-A775-CA22A9229378}" type="datetimeFigureOut">
              <a:rPr lang="de-CH" smtClean="0"/>
              <a:t>18.03.2020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4EC1-77D4-4C39-BFF7-E7DE625E2E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7052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3D5-C39C-45E5-A775-CA22A9229378}" type="datetimeFigureOut">
              <a:rPr lang="de-CH" smtClean="0"/>
              <a:t>18.03.2020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4EC1-77D4-4C39-BFF7-E7DE625E2E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8955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3D5-C39C-45E5-A775-CA22A9229378}" type="datetimeFigureOut">
              <a:rPr lang="de-CH" smtClean="0"/>
              <a:t>18.03.2020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4EC1-77D4-4C39-BFF7-E7DE625E2E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522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3D5-C39C-45E5-A775-CA22A9229378}" type="datetimeFigureOut">
              <a:rPr lang="de-CH" smtClean="0"/>
              <a:t>18.03.2020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4EC1-77D4-4C39-BFF7-E7DE625E2E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00577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3D5-C39C-45E5-A775-CA22A9229378}" type="datetimeFigureOut">
              <a:rPr lang="de-CH" smtClean="0"/>
              <a:t>18.03.2020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4EC1-77D4-4C39-BFF7-E7DE625E2E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510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3D5-C39C-45E5-A775-CA22A9229378}" type="datetimeFigureOut">
              <a:rPr lang="de-CH" smtClean="0"/>
              <a:t>18.03.2020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4EC1-77D4-4C39-BFF7-E7DE625E2E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047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3D5-C39C-45E5-A775-CA22A9229378}" type="datetimeFigureOut">
              <a:rPr lang="de-CH" smtClean="0"/>
              <a:t>18.03.2020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4EC1-77D4-4C39-BFF7-E7DE625E2E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8268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3D5-C39C-45E5-A775-CA22A9229378}" type="datetimeFigureOut">
              <a:rPr lang="de-CH" smtClean="0"/>
              <a:t>18.03.2020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4EC1-77D4-4C39-BFF7-E7DE625E2E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64007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3D5-C39C-45E5-A775-CA22A9229378}" type="datetimeFigureOut">
              <a:rPr lang="de-CH" smtClean="0"/>
              <a:t>18.03.2020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4EC1-77D4-4C39-BFF7-E7DE625E2E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112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3D5-C39C-45E5-A775-CA22A9229378}" type="datetimeFigureOut">
              <a:rPr lang="de-CH" smtClean="0"/>
              <a:t>18.03.2020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4EC1-77D4-4C39-BFF7-E7DE625E2E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9415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123D5-C39C-45E5-A775-CA22A9229378}" type="datetimeFigureOut">
              <a:rPr lang="de-CH" smtClean="0"/>
              <a:t>18.03.2020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B4EC1-77D4-4C39-BFF7-E7DE625E2E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8270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123D5-C39C-45E5-A775-CA22A9229378}" type="datetimeFigureOut">
              <a:rPr lang="de-CH" smtClean="0"/>
              <a:t>18.03.2020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B4EC1-77D4-4C39-BFF7-E7DE625E2E8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317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harpenSoften amount="-1000"/>
                    </a14:imgEffect>
                    <a14:imgEffect>
                      <a14:brightnessContrast bright="69000" contrast="1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806669" y="280605"/>
            <a:ext cx="10515600" cy="57102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6000" b="1" dirty="0">
                <a:solidFill>
                  <a:srgbClr val="FF0000"/>
                </a:solidFill>
              </a:rPr>
              <a:t>19. März 2020</a:t>
            </a:r>
          </a:p>
          <a:p>
            <a:r>
              <a:rPr lang="de-CH" sz="6000" b="1" dirty="0">
                <a:solidFill>
                  <a:srgbClr val="00B0F0"/>
                </a:solidFill>
              </a:rPr>
              <a:t> KJL: Präsentationen und Übersichtsblätter beenden und mir schicken</a:t>
            </a:r>
          </a:p>
          <a:p>
            <a:r>
              <a:rPr lang="de-CH" sz="6000" b="1" dirty="0">
                <a:solidFill>
                  <a:srgbClr val="00B0F0"/>
                </a:solidFill>
              </a:rPr>
              <a:t> Vertiefungsarbeit Informatik beginnen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34CBAFB-89B6-49BA-A64F-0E5DF8F48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9655" y="392919"/>
            <a:ext cx="609600" cy="609600"/>
          </a:xfrm>
          <a:prstGeom prst="rect">
            <a:avLst/>
          </a:prstGeom>
        </p:spPr>
      </p:pic>
      <p:sp>
        <p:nvSpPr>
          <p:cNvPr id="6" name="Pfeil: nach links 5">
            <a:extLst>
              <a:ext uri="{FF2B5EF4-FFF2-40B4-BE49-F238E27FC236}">
                <a16:creationId xmlns:a16="http://schemas.microsoft.com/office/drawing/2014/main" id="{F21E9FD8-E50C-474D-974C-C34176B2E768}"/>
              </a:ext>
            </a:extLst>
          </p:cNvPr>
          <p:cNvSpPr/>
          <p:nvPr/>
        </p:nvSpPr>
        <p:spPr>
          <a:xfrm>
            <a:off x="7351866" y="211944"/>
            <a:ext cx="2735036" cy="9715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Hören Sie mich an.</a:t>
            </a:r>
          </a:p>
        </p:txBody>
      </p:sp>
    </p:spTree>
    <p:extLst>
      <p:ext uri="{BB962C8B-B14F-4D97-AF65-F5344CB8AC3E}">
        <p14:creationId xmlns:p14="http://schemas.microsoft.com/office/powerpoint/2010/main" val="141318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2CEEF-B759-43F0-9592-5FA45E927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PowerPoint oder Plakat: zusammen aufteilen</a:t>
            </a:r>
          </a:p>
        </p:txBody>
      </p:sp>
      <p:pic>
        <p:nvPicPr>
          <p:cNvPr id="7" name="Bildschirmaufzeichnung 3">
            <a:hlinkClick r:id="" action="ppaction://media"/>
            <a:extLst>
              <a:ext uri="{FF2B5EF4-FFF2-40B4-BE49-F238E27FC236}">
                <a16:creationId xmlns:a16="http://schemas.microsoft.com/office/drawing/2014/main" id="{3834170C-E0BA-4B98-909E-D63CABB60B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331" y="1930966"/>
            <a:ext cx="813403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1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Microsoft Office PowerPoint</Application>
  <PresentationFormat>Breitbild</PresentationFormat>
  <Paragraphs>5</Paragraphs>
  <Slides>2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</vt:lpstr>
      <vt:lpstr>PowerPoint-Präsentation</vt:lpstr>
      <vt:lpstr>PowerPoint oder Plakat: zusammen aufteilen</vt:lpstr>
    </vt:vector>
  </TitlesOfParts>
  <Company>Gewerblich-Industrielle Berufsschule Bern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Bernhard Roten</dc:creator>
  <cp:lastModifiedBy>Benar Netor</cp:lastModifiedBy>
  <cp:revision>11</cp:revision>
  <dcterms:created xsi:type="dcterms:W3CDTF">2020-02-27T08:44:31Z</dcterms:created>
  <dcterms:modified xsi:type="dcterms:W3CDTF">2020-03-18T10:42:09Z</dcterms:modified>
</cp:coreProperties>
</file>