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3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23D5-C39C-45E5-A775-CA22A9229378}" type="datetimeFigureOut">
              <a:rPr lang="de-CH" smtClean="0"/>
              <a:t>22.03.20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4EC1-77D4-4C39-BFF7-E7DE625E2E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705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23D5-C39C-45E5-A775-CA22A9229378}" type="datetimeFigureOut">
              <a:rPr lang="de-CH" smtClean="0"/>
              <a:t>22.03.20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4EC1-77D4-4C39-BFF7-E7DE625E2E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895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23D5-C39C-45E5-A775-CA22A9229378}" type="datetimeFigureOut">
              <a:rPr lang="de-CH" smtClean="0"/>
              <a:t>22.03.20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4EC1-77D4-4C39-BFF7-E7DE625E2E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522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23D5-C39C-45E5-A775-CA22A9229378}" type="datetimeFigureOut">
              <a:rPr lang="de-CH" smtClean="0"/>
              <a:t>22.03.20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4EC1-77D4-4C39-BFF7-E7DE625E2E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057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23D5-C39C-45E5-A775-CA22A9229378}" type="datetimeFigureOut">
              <a:rPr lang="de-CH" smtClean="0"/>
              <a:t>22.03.20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4EC1-77D4-4C39-BFF7-E7DE625E2E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510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23D5-C39C-45E5-A775-CA22A9229378}" type="datetimeFigureOut">
              <a:rPr lang="de-CH" smtClean="0"/>
              <a:t>22.03.20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4EC1-77D4-4C39-BFF7-E7DE625E2E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047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23D5-C39C-45E5-A775-CA22A9229378}" type="datetimeFigureOut">
              <a:rPr lang="de-CH" smtClean="0"/>
              <a:t>22.03.20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4EC1-77D4-4C39-BFF7-E7DE625E2E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26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23D5-C39C-45E5-A775-CA22A9229378}" type="datetimeFigureOut">
              <a:rPr lang="de-CH" smtClean="0"/>
              <a:t>22.03.20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4EC1-77D4-4C39-BFF7-E7DE625E2E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400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23D5-C39C-45E5-A775-CA22A9229378}" type="datetimeFigureOut">
              <a:rPr lang="de-CH" smtClean="0"/>
              <a:t>22.03.20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4EC1-77D4-4C39-BFF7-E7DE625E2E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112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23D5-C39C-45E5-A775-CA22A9229378}" type="datetimeFigureOut">
              <a:rPr lang="de-CH" smtClean="0"/>
              <a:t>22.03.20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4EC1-77D4-4C39-BFF7-E7DE625E2E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941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23D5-C39C-45E5-A775-CA22A9229378}" type="datetimeFigureOut">
              <a:rPr lang="de-CH" smtClean="0"/>
              <a:t>22.03.20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4EC1-77D4-4C39-BFF7-E7DE625E2E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827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123D5-C39C-45E5-A775-CA22A9229378}" type="datetimeFigureOut">
              <a:rPr lang="de-CH" smtClean="0"/>
              <a:t>22.03.20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B4EC1-77D4-4C39-BFF7-E7DE625E2E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317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://www.netor.ch/Klassen/Flid_2LJ_allg_19_20.htm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sharpenSoften amount="-1000"/>
                    </a14:imgEffect>
                    <a14:imgEffect>
                      <a14:brightnessContrast bright="69000" contrast="1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806669" y="280605"/>
            <a:ext cx="10515600" cy="57102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6000" b="1" dirty="0">
                <a:solidFill>
                  <a:srgbClr val="FF0000"/>
                </a:solidFill>
              </a:rPr>
              <a:t>23. März 2020</a:t>
            </a:r>
          </a:p>
          <a:p>
            <a:pPr marL="0" indent="0">
              <a:buNone/>
            </a:pPr>
            <a:r>
              <a:rPr lang="de-CH" sz="6000" b="1" dirty="0">
                <a:solidFill>
                  <a:srgbClr val="00B0F0"/>
                </a:solidFill>
              </a:rPr>
              <a:t> </a:t>
            </a:r>
          </a:p>
          <a:p>
            <a:r>
              <a:rPr lang="de-CH" sz="6000" b="1" dirty="0">
                <a:solidFill>
                  <a:srgbClr val="00B0F0"/>
                </a:solidFill>
              </a:rPr>
              <a:t> Bildanalyse</a:t>
            </a:r>
          </a:p>
          <a:p>
            <a:r>
              <a:rPr lang="de-CH" sz="6000" b="1" dirty="0">
                <a:solidFill>
                  <a:srgbClr val="00B0F0"/>
                </a:solidFill>
              </a:rPr>
              <a:t> Grundlagen zur Renaissance</a:t>
            </a:r>
          </a:p>
          <a:p>
            <a:r>
              <a:rPr lang="de-CH" sz="6000" b="1" dirty="0">
                <a:solidFill>
                  <a:srgbClr val="00B0F0"/>
                </a:solidFill>
              </a:rPr>
              <a:t> Literaturarbeit</a:t>
            </a:r>
          </a:p>
          <a:p>
            <a:r>
              <a:rPr lang="de-CH" sz="6000" b="1" dirty="0">
                <a:solidFill>
                  <a:srgbClr val="00B0F0"/>
                </a:solidFill>
              </a:rPr>
              <a:t> siehe </a:t>
            </a:r>
            <a:r>
              <a:rPr lang="de-CH" sz="6000" b="1" dirty="0">
                <a:solidFill>
                  <a:srgbClr val="00B0F0"/>
                </a:solidFill>
                <a:hlinkClick r:id="rId6"/>
              </a:rPr>
              <a:t>hier</a:t>
            </a:r>
            <a:endParaRPr lang="de-CH" sz="6000" b="1" dirty="0">
              <a:solidFill>
                <a:srgbClr val="00B0F0"/>
              </a:solidFill>
            </a:endParaRPr>
          </a:p>
        </p:txBody>
      </p:sp>
      <p:sp>
        <p:nvSpPr>
          <p:cNvPr id="6" name="Pfeil: nach links 5">
            <a:extLst>
              <a:ext uri="{FF2B5EF4-FFF2-40B4-BE49-F238E27FC236}">
                <a16:creationId xmlns:a16="http://schemas.microsoft.com/office/drawing/2014/main" id="{F21E9FD8-E50C-474D-974C-C34176B2E768}"/>
              </a:ext>
            </a:extLst>
          </p:cNvPr>
          <p:cNvSpPr/>
          <p:nvPr/>
        </p:nvSpPr>
        <p:spPr>
          <a:xfrm>
            <a:off x="7351866" y="211944"/>
            <a:ext cx="2735036" cy="9715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Hören Sie mich an.</a:t>
            </a:r>
          </a:p>
        </p:txBody>
      </p:sp>
      <p:pic>
        <p:nvPicPr>
          <p:cNvPr id="4" name="Sound aufgezeichnet" descr="Sound aufgezeichnet">
            <a:hlinkClick r:id="" action="ppaction://media"/>
            <a:extLst>
              <a:ext uri="{FF2B5EF4-FFF2-40B4-BE49-F238E27FC236}">
                <a16:creationId xmlns:a16="http://schemas.microsoft.com/office/drawing/2014/main" id="{07BEDEA0-8685-F540-A5B9-8BE5CC325F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64469" y="3879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Macintosh PowerPoint</Application>
  <PresentationFormat>Breitbild</PresentationFormat>
  <Paragraphs>7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>Gewerblich-Industrielle Berufsschule 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Roten</dc:creator>
  <cp:lastModifiedBy>Benar Netor</cp:lastModifiedBy>
  <cp:revision>13</cp:revision>
  <dcterms:created xsi:type="dcterms:W3CDTF">2020-02-27T08:44:31Z</dcterms:created>
  <dcterms:modified xsi:type="dcterms:W3CDTF">2020-03-22T16:26:30Z</dcterms:modified>
</cp:coreProperties>
</file>